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9144000" cy="6858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Roboto" panose="020B0604020202020204" charset="0"/>
      <p:regular r:id="rId31"/>
      <p:bold r:id="rId32"/>
      <p:italic r:id="rId33"/>
      <p:boldItalic r:id="rId34"/>
    </p:embeddedFont>
    <p:embeddedFont>
      <p:font typeface="Roboto Mon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aa78cd9651_0_16: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gaa78cd9651_0_1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aa78cd9651_0_32: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gaa78cd9651_0_32: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183a7f123_0_91: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b183a7f123_0_9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183a7f123_0_7: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b183a7f123_0_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83a7f123_0_107: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b183a7f123_0_10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183a7f123_0_14: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b183a7f123_0_1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b1c5c23a68_0_60: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b1c5c23a68_0_6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aa78cd9651_0_0: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aa78cd9651_0_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a78cd9651_0_24: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aa78cd9651_0_24: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a78cd9651_0_8: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gaa78cd9651_0_8: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183a7f123_0_43: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b183a7f123_0_4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a78cd9651_0_66: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gaa78cd9651_0_66: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7: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183a7f123_0_0: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b183a7f123_0_0: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b183a7f123_0_51: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gb183a7f123_0_51: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b183a7f123_0_59: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b183a7f123_0_59: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183a7f123_0_83: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gb183a7f123_0_83: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b183a7f123_0_67: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b183a7f123_0_67: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183a7f123_0_75:notes"/>
          <p:cNvSpPr txBox="1">
            <a:spLocks noGrp="1"/>
          </p:cNvSpPr>
          <p:nvPr>
            <p:ph type="body" idx="1"/>
          </p:nvPr>
        </p:nvSpPr>
        <p:spPr>
          <a:xfrm>
            <a:off x="914400" y="3300412"/>
            <a:ext cx="7315200" cy="27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b183a7f123_0_75:notes"/>
          <p:cNvSpPr>
            <a:spLocks noGrp="1" noRot="1" noChangeAspect="1"/>
          </p:cNvSpPr>
          <p:nvPr>
            <p:ph type="sldImg" idx="2"/>
          </p:nvPr>
        </p:nvSpPr>
        <p:spPr>
          <a:xfrm>
            <a:off x="2514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A">
  <p:cSld name="Cover A">
    <p:spTree>
      <p:nvGrpSpPr>
        <p:cNvPr id="1" name="Shape 14"/>
        <p:cNvGrpSpPr/>
        <p:nvPr/>
      </p:nvGrpSpPr>
      <p:grpSpPr>
        <a:xfrm>
          <a:off x="0" y="0"/>
          <a:ext cx="0" cy="0"/>
          <a:chOff x="0" y="0"/>
          <a:chExt cx="0" cy="0"/>
        </a:xfrm>
      </p:grpSpPr>
      <p:sp>
        <p:nvSpPr>
          <p:cNvPr id="15" name="Google Shape;15;p2"/>
          <p:cNvSpPr/>
          <p:nvPr/>
        </p:nvSpPr>
        <p:spPr>
          <a:xfrm>
            <a:off x="4049611" y="4673600"/>
            <a:ext cx="8155089" cy="218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 name="Google Shape;16;p2"/>
          <p:cNvSpPr/>
          <p:nvPr/>
        </p:nvSpPr>
        <p:spPr>
          <a:xfrm>
            <a:off x="4050393" y="0"/>
            <a:ext cx="8154307" cy="4711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7" name="Google Shape;17;p2"/>
          <p:cNvSpPr txBox="1">
            <a:spLocks noGrp="1"/>
          </p:cNvSpPr>
          <p:nvPr>
            <p:ph type="title"/>
          </p:nvPr>
        </p:nvSpPr>
        <p:spPr>
          <a:xfrm>
            <a:off x="4500057" y="2157250"/>
            <a:ext cx="7126013" cy="2143864"/>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1"/>
              </a:buClr>
              <a:buSzPts val="6000"/>
              <a:buFont typeface="Century Gothic"/>
              <a:buNone/>
              <a:defRPr sz="6000" b="1"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8" name="Google Shape;18;p2"/>
          <p:cNvSpPr>
            <a:spLocks noGrp="1"/>
          </p:cNvSpPr>
          <p:nvPr>
            <p:ph type="pic" idx="2"/>
          </p:nvPr>
        </p:nvSpPr>
        <p:spPr>
          <a:xfrm>
            <a:off x="0" y="0"/>
            <a:ext cx="4059936" cy="6858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2"/>
          <p:cNvSpPr txBox="1">
            <a:spLocks noGrp="1"/>
          </p:cNvSpPr>
          <p:nvPr>
            <p:ph type="body" idx="1"/>
          </p:nvPr>
        </p:nvSpPr>
        <p:spPr>
          <a:xfrm>
            <a:off x="4500058" y="5136641"/>
            <a:ext cx="7126012" cy="1149859"/>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1"/>
              </a:buClr>
              <a:buSzPts val="2200"/>
              <a:buFont typeface="Noto Sans Symbols"/>
              <a:buNone/>
              <a:defRPr sz="2200" b="0" i="0" u="none" strike="noStrike" cap="none">
                <a:solidFill>
                  <a:srgbClr val="FFFFFF"/>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20" name="Google Shape;20;p2" descr="ODU_sig_REV-01.eps"/>
          <p:cNvPicPr preferRelativeResize="0"/>
          <p:nvPr/>
        </p:nvPicPr>
        <p:blipFill rotWithShape="1">
          <a:blip r:embed="rId2">
            <a:alphaModFix/>
          </a:blip>
          <a:srcRect/>
          <a:stretch/>
        </p:blipFill>
        <p:spPr>
          <a:xfrm>
            <a:off x="4500057" y="372102"/>
            <a:ext cx="2059095" cy="874017"/>
          </a:xfrm>
          <a:prstGeom prst="rect">
            <a:avLst/>
          </a:prstGeom>
          <a:noFill/>
          <a:ln>
            <a:noFill/>
          </a:ln>
        </p:spPr>
      </p:pic>
      <p:sp>
        <p:nvSpPr>
          <p:cNvPr id="21" name="Google Shape;21;p2"/>
          <p:cNvSpPr txBox="1">
            <a:spLocks noGrp="1"/>
          </p:cNvSpPr>
          <p:nvPr>
            <p:ph type="body" idx="3"/>
          </p:nvPr>
        </p:nvSpPr>
        <p:spPr>
          <a:xfrm>
            <a:off x="8534400" y="764868"/>
            <a:ext cx="3098800" cy="430926"/>
          </a:xfrm>
          <a:prstGeom prst="rect">
            <a:avLst/>
          </a:prstGeom>
          <a:noFill/>
          <a:ln>
            <a:noFill/>
          </a:ln>
        </p:spPr>
        <p:txBody>
          <a:bodyPr spcFirstLastPara="1" wrap="square" lIns="91425" tIns="91425" rIns="91425" bIns="91425" anchor="ctr" anchorCtr="0">
            <a:noAutofit/>
          </a:bodyPr>
          <a:lstStyle>
            <a:lvl1pPr marL="457200" marR="0" lvl="0" indent="-228600" algn="r" rtl="0">
              <a:lnSpc>
                <a:spcPct val="90000"/>
              </a:lnSpc>
              <a:spcBef>
                <a:spcPts val="1000"/>
              </a:spcBef>
              <a:spcAft>
                <a:spcPts val="0"/>
              </a:spcAft>
              <a:buClr>
                <a:schemeClr val="accent1"/>
              </a:buClr>
              <a:buSzPts val="1600"/>
              <a:buFont typeface="Noto Sans Symbols"/>
              <a:buNone/>
              <a:defRPr sz="16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cxnSp>
        <p:nvCxnSpPr>
          <p:cNvPr id="22" name="Google Shape;22;p2"/>
          <p:cNvCxnSpPr/>
          <p:nvPr/>
        </p:nvCxnSpPr>
        <p:spPr>
          <a:xfrm>
            <a:off x="4054348" y="4711700"/>
            <a:ext cx="8132064" cy="0"/>
          </a:xfrm>
          <a:prstGeom prst="straightConnector1">
            <a:avLst/>
          </a:prstGeom>
          <a:noFill/>
          <a:ln w="38100" cap="flat" cmpd="sng">
            <a:solidFill>
              <a:schemeClr val="l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ontent - Light Blue">
  <p:cSld name="Picture with Content - Light Blue">
    <p:spTree>
      <p:nvGrpSpPr>
        <p:cNvPr id="1" name="Shape 92"/>
        <p:cNvGrpSpPr/>
        <p:nvPr/>
      </p:nvGrpSpPr>
      <p:grpSpPr>
        <a:xfrm>
          <a:off x="0" y="0"/>
          <a:ext cx="0" cy="0"/>
          <a:chOff x="0" y="0"/>
          <a:chExt cx="0" cy="0"/>
        </a:xfrm>
      </p:grpSpPr>
      <p:sp>
        <p:nvSpPr>
          <p:cNvPr id="93" name="Google Shape;93;p11"/>
          <p:cNvSpPr/>
          <p:nvPr/>
        </p:nvSpPr>
        <p:spPr>
          <a:xfrm>
            <a:off x="6105378" y="0"/>
            <a:ext cx="6089904"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94" name="Google Shape;94;p11"/>
          <p:cNvSpPr>
            <a:spLocks noGrp="1"/>
          </p:cNvSpPr>
          <p:nvPr>
            <p:ph type="pic" idx="2"/>
          </p:nvPr>
        </p:nvSpPr>
        <p:spPr>
          <a:xfrm>
            <a:off x="4246684" y="903890"/>
            <a:ext cx="7502770" cy="533205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1000"/>
              </a:spcBef>
              <a:spcAft>
                <a:spcPts val="0"/>
              </a:spcAft>
              <a:buClr>
                <a:schemeClr val="accent1"/>
              </a:buClr>
              <a:buSzPts val="3200"/>
              <a:buFont typeface="Noto Sans Symbols"/>
              <a:buNone/>
              <a:defRPr sz="3200" b="0" i="0" u="none" strike="noStrike" cap="none">
                <a:solidFill>
                  <a:schemeClr val="dk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accent2"/>
              </a:buClr>
              <a:buSzPts val="2800"/>
              <a:buFont typeface="Noto Sans Symbols"/>
              <a:buNone/>
              <a:defRPr sz="2800" b="0" i="0" u="none" strike="noStrike" cap="none">
                <a:solidFill>
                  <a:schemeClr val="dk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accent3"/>
              </a:buClr>
              <a:buSzPts val="2400"/>
              <a:buFont typeface="Noto Sans Symbols"/>
              <a:buNone/>
              <a:defRPr sz="2400" b="0" i="0" u="none" strike="noStrike" cap="none">
                <a:solidFill>
                  <a:schemeClr val="dk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accent4"/>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accent5"/>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1"/>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2"/>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2"/>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2"/>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2"/>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2"/>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2"/>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2"/>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1"/>
          <p:cNvSpPr txBox="1">
            <a:spLocks noGrp="1"/>
          </p:cNvSpPr>
          <p:nvPr>
            <p:ph type="body" idx="1"/>
          </p:nvPr>
        </p:nvSpPr>
        <p:spPr>
          <a:xfrm>
            <a:off x="469900" y="2722178"/>
            <a:ext cx="3479891" cy="3513521"/>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1000"/>
              </a:spcBef>
              <a:spcAft>
                <a:spcPts val="0"/>
              </a:spcAft>
              <a:buClr>
                <a:schemeClr val="accent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1"/>
          <p:cNvSpPr txBox="1">
            <a:spLocks noGrp="1"/>
          </p:cNvSpPr>
          <p:nvPr>
            <p:ph type="title"/>
          </p:nvPr>
        </p:nvSpPr>
        <p:spPr>
          <a:xfrm>
            <a:off x="439615" y="365126"/>
            <a:ext cx="3510085" cy="2022474"/>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98" name="Google Shape;98;p11"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Section - Content and Picture A">
  <p:cSld name="3 Section - Content and Picture A">
    <p:spTree>
      <p:nvGrpSpPr>
        <p:cNvPr id="1" name="Shape 99"/>
        <p:cNvGrpSpPr/>
        <p:nvPr/>
      </p:nvGrpSpPr>
      <p:grpSpPr>
        <a:xfrm>
          <a:off x="0" y="0"/>
          <a:ext cx="0" cy="0"/>
          <a:chOff x="0" y="0"/>
          <a:chExt cx="0" cy="0"/>
        </a:xfrm>
      </p:grpSpPr>
      <p:sp>
        <p:nvSpPr>
          <p:cNvPr id="100" name="Google Shape;100;p12"/>
          <p:cNvSpPr/>
          <p:nvPr/>
        </p:nvSpPr>
        <p:spPr>
          <a:xfrm>
            <a:off x="-8789" y="0"/>
            <a:ext cx="4025356"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1" name="Google Shape;101;p12"/>
          <p:cNvSpPr txBox="1">
            <a:spLocks noGrp="1"/>
          </p:cNvSpPr>
          <p:nvPr>
            <p:ph type="title"/>
          </p:nvPr>
        </p:nvSpPr>
        <p:spPr>
          <a:xfrm>
            <a:off x="439616" y="365126"/>
            <a:ext cx="3314700" cy="182416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1"/>
              </a:buClr>
              <a:buSzPts val="3200"/>
              <a:buFont typeface="Century Gothic"/>
              <a:buNone/>
              <a:defRPr sz="3200" b="1"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02" name="Google Shape;102;p12"/>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12"/>
          <p:cNvSpPr>
            <a:spLocks noGrp="1"/>
          </p:cNvSpPr>
          <p:nvPr>
            <p:ph type="pic" idx="2"/>
          </p:nvPr>
        </p:nvSpPr>
        <p:spPr>
          <a:xfrm>
            <a:off x="4016567" y="0"/>
            <a:ext cx="4059935" cy="6858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2"/>
          <p:cNvSpPr txBox="1">
            <a:spLocks noGrp="1"/>
          </p:cNvSpPr>
          <p:nvPr>
            <p:ph type="body" idx="1"/>
          </p:nvPr>
        </p:nvSpPr>
        <p:spPr>
          <a:xfrm>
            <a:off x="439739" y="2453054"/>
            <a:ext cx="3314578" cy="3754071"/>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000"/>
              </a:spcBef>
              <a:spcAft>
                <a:spcPts val="0"/>
              </a:spcAft>
              <a:buClr>
                <a:schemeClr val="accen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2"/>
          <p:cNvSpPr txBox="1">
            <a:spLocks noGrp="1"/>
          </p:cNvSpPr>
          <p:nvPr>
            <p:ph type="body" idx="3"/>
          </p:nvPr>
        </p:nvSpPr>
        <p:spPr>
          <a:xfrm>
            <a:off x="8450317" y="2764221"/>
            <a:ext cx="3298771" cy="346989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2"/>
          <p:cNvSpPr txBox="1">
            <a:spLocks noGrp="1"/>
          </p:cNvSpPr>
          <p:nvPr>
            <p:ph type="body" idx="4"/>
          </p:nvPr>
        </p:nvSpPr>
        <p:spPr>
          <a:xfrm>
            <a:off x="8450317" y="861646"/>
            <a:ext cx="3298771" cy="178033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90000"/>
              </a:lnSpc>
              <a:spcBef>
                <a:spcPts val="1000"/>
              </a:spcBef>
              <a:spcAft>
                <a:spcPts val="0"/>
              </a:spcAft>
              <a:buClr>
                <a:schemeClr val="accent1"/>
              </a:buClr>
              <a:buSzPts val="2800"/>
              <a:buFont typeface="Arial"/>
              <a:buNone/>
              <a:defRPr sz="28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3 Section - Content and Picture B">
  <p:cSld name="3 Section - Content and Picture B">
    <p:spTree>
      <p:nvGrpSpPr>
        <p:cNvPr id="1" name="Shape 107"/>
        <p:cNvGrpSpPr/>
        <p:nvPr/>
      </p:nvGrpSpPr>
      <p:grpSpPr>
        <a:xfrm>
          <a:off x="0" y="0"/>
          <a:ext cx="0" cy="0"/>
          <a:chOff x="0" y="0"/>
          <a:chExt cx="0" cy="0"/>
        </a:xfrm>
      </p:grpSpPr>
      <p:sp>
        <p:nvSpPr>
          <p:cNvPr id="108" name="Google Shape;108;p13"/>
          <p:cNvSpPr/>
          <p:nvPr/>
        </p:nvSpPr>
        <p:spPr>
          <a:xfrm>
            <a:off x="8081018" y="0"/>
            <a:ext cx="4115498"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9" name="Google Shape;109;p13"/>
          <p:cNvSpPr txBox="1">
            <a:spLocks noGrp="1"/>
          </p:cNvSpPr>
          <p:nvPr>
            <p:ph type="title"/>
          </p:nvPr>
        </p:nvSpPr>
        <p:spPr>
          <a:xfrm>
            <a:off x="8524907" y="365126"/>
            <a:ext cx="3314700" cy="182416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1"/>
              </a:buClr>
              <a:buSzPts val="3200"/>
              <a:buFont typeface="Century Gothic"/>
              <a:buNone/>
              <a:defRPr sz="3200" b="1"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0" name="Google Shape;110;p13"/>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2"/>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2"/>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2"/>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2"/>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2"/>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2"/>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2"/>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3"/>
          <p:cNvSpPr>
            <a:spLocks noGrp="1"/>
          </p:cNvSpPr>
          <p:nvPr>
            <p:ph type="pic" idx="2"/>
          </p:nvPr>
        </p:nvSpPr>
        <p:spPr>
          <a:xfrm>
            <a:off x="4023181" y="0"/>
            <a:ext cx="4059935" cy="6858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2" name="Google Shape;112;p13"/>
          <p:cNvSpPr txBox="1">
            <a:spLocks noGrp="1"/>
          </p:cNvSpPr>
          <p:nvPr>
            <p:ph type="body" idx="1"/>
          </p:nvPr>
        </p:nvSpPr>
        <p:spPr>
          <a:xfrm>
            <a:off x="8525030" y="2453054"/>
            <a:ext cx="3314578" cy="3754071"/>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000"/>
              </a:spcBef>
              <a:spcAft>
                <a:spcPts val="0"/>
              </a:spcAft>
              <a:buClr>
                <a:schemeClr val="accen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3"/>
          <p:cNvSpPr txBox="1">
            <a:spLocks noGrp="1"/>
          </p:cNvSpPr>
          <p:nvPr>
            <p:ph type="body" idx="3"/>
          </p:nvPr>
        </p:nvSpPr>
        <p:spPr>
          <a:xfrm>
            <a:off x="439616" y="2764221"/>
            <a:ext cx="3298771" cy="3469892"/>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3"/>
          <p:cNvSpPr txBox="1">
            <a:spLocks noGrp="1"/>
          </p:cNvSpPr>
          <p:nvPr>
            <p:ph type="body" idx="4"/>
          </p:nvPr>
        </p:nvSpPr>
        <p:spPr>
          <a:xfrm>
            <a:off x="439616" y="861646"/>
            <a:ext cx="3298771" cy="178033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90000"/>
              </a:lnSpc>
              <a:spcBef>
                <a:spcPts val="1000"/>
              </a:spcBef>
              <a:spcAft>
                <a:spcPts val="0"/>
              </a:spcAft>
              <a:buClr>
                <a:schemeClr val="accent1"/>
              </a:buClr>
              <a:buSzPts val="2800"/>
              <a:buFont typeface="Arial"/>
              <a:buNone/>
              <a:defRPr sz="2800" b="0"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15" name="Google Shape;115;p13"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Widescreen Photo and Content - Blue">
  <p:cSld name="Widescreen Photo and Content - Blue">
    <p:spTree>
      <p:nvGrpSpPr>
        <p:cNvPr id="1" name="Shape 116"/>
        <p:cNvGrpSpPr/>
        <p:nvPr/>
      </p:nvGrpSpPr>
      <p:grpSpPr>
        <a:xfrm>
          <a:off x="0" y="0"/>
          <a:ext cx="0" cy="0"/>
          <a:chOff x="0" y="0"/>
          <a:chExt cx="0" cy="0"/>
        </a:xfrm>
      </p:grpSpPr>
      <p:sp>
        <p:nvSpPr>
          <p:cNvPr id="117" name="Google Shape;117;p14"/>
          <p:cNvSpPr>
            <a:spLocks noGrp="1"/>
          </p:cNvSpPr>
          <p:nvPr>
            <p:ph type="pic" idx="2"/>
          </p:nvPr>
        </p:nvSpPr>
        <p:spPr>
          <a:xfrm>
            <a:off x="0" y="0"/>
            <a:ext cx="12201144" cy="3992197"/>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4"/>
          <p:cNvSpPr/>
          <p:nvPr/>
        </p:nvSpPr>
        <p:spPr>
          <a:xfrm>
            <a:off x="8338777" y="3982720"/>
            <a:ext cx="3871438" cy="288442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cxnSp>
        <p:nvCxnSpPr>
          <p:cNvPr id="119" name="Google Shape;119;p14"/>
          <p:cNvCxnSpPr/>
          <p:nvPr/>
        </p:nvCxnSpPr>
        <p:spPr>
          <a:xfrm>
            <a:off x="8327571" y="3996332"/>
            <a:ext cx="3969020" cy="0"/>
          </a:xfrm>
          <a:prstGeom prst="straightConnector1">
            <a:avLst/>
          </a:prstGeom>
          <a:noFill/>
          <a:ln w="38100" cap="flat" cmpd="sng">
            <a:solidFill>
              <a:schemeClr val="lt2"/>
            </a:solidFill>
            <a:prstDash val="solid"/>
            <a:round/>
            <a:headEnd type="none" w="sm" len="sm"/>
            <a:tailEnd type="none" w="sm" len="sm"/>
          </a:ln>
        </p:spPr>
      </p:cxnSp>
      <p:sp>
        <p:nvSpPr>
          <p:cNvPr id="120" name="Google Shape;120;p14"/>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FFFFF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FFFFF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FFFFF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FFFFF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FFFFF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FFFFF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FFFFF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FFFFF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FF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14"/>
          <p:cNvSpPr txBox="1">
            <a:spLocks noGrp="1"/>
          </p:cNvSpPr>
          <p:nvPr>
            <p:ph type="body" idx="1"/>
          </p:nvPr>
        </p:nvSpPr>
        <p:spPr>
          <a:xfrm>
            <a:off x="441325" y="5020235"/>
            <a:ext cx="7484969" cy="127737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14"/>
          <p:cNvSpPr txBox="1">
            <a:spLocks noGrp="1"/>
          </p:cNvSpPr>
          <p:nvPr>
            <p:ph type="body" idx="3"/>
          </p:nvPr>
        </p:nvSpPr>
        <p:spPr>
          <a:xfrm>
            <a:off x="8725647" y="4283175"/>
            <a:ext cx="3021210" cy="178033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90000"/>
              </a:lnSpc>
              <a:spcBef>
                <a:spcPts val="1000"/>
              </a:spcBef>
              <a:spcAft>
                <a:spcPts val="0"/>
              </a:spcAft>
              <a:buClr>
                <a:schemeClr val="accent1"/>
              </a:buClr>
              <a:buSzPts val="2200"/>
              <a:buFont typeface="Arial"/>
              <a:buNone/>
              <a:defRPr sz="2200" b="0" i="0" u="none" strike="noStrike" cap="none">
                <a:solidFill>
                  <a:srgbClr val="FFFFFF"/>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3" name="Google Shape;123;p14"/>
          <p:cNvSpPr txBox="1">
            <a:spLocks noGrp="1"/>
          </p:cNvSpPr>
          <p:nvPr>
            <p:ph type="title"/>
          </p:nvPr>
        </p:nvSpPr>
        <p:spPr>
          <a:xfrm>
            <a:off x="439616" y="4257302"/>
            <a:ext cx="7460160" cy="620991"/>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Only" type="titleOnly">
  <p:cSld name="TITLE_ONLY">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439615" y="365126"/>
            <a:ext cx="11309839"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26" name="Google Shape;126;p15"/>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dk1"/>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dk1"/>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dk1"/>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dk1"/>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dk1"/>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dk1"/>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dk1"/>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7"/>
        <p:cNvGrpSpPr/>
        <p:nvPr/>
      </p:nvGrpSpPr>
      <p:grpSpPr>
        <a:xfrm>
          <a:off x="0" y="0"/>
          <a:ext cx="0" cy="0"/>
          <a:chOff x="0" y="0"/>
          <a:chExt cx="0" cy="0"/>
        </a:xfrm>
      </p:grpSpPr>
      <p:sp>
        <p:nvSpPr>
          <p:cNvPr id="128" name="Google Shape;128;p16"/>
          <p:cNvSpPr/>
          <p:nvPr/>
        </p:nvSpPr>
        <p:spPr>
          <a:xfrm>
            <a:off x="0" y="0"/>
            <a:ext cx="12196517"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29" name="Google Shape;129;p16"/>
          <p:cNvSpPr txBox="1">
            <a:spLocks noGrp="1"/>
          </p:cNvSpPr>
          <p:nvPr>
            <p:ph type="title"/>
          </p:nvPr>
        </p:nvSpPr>
        <p:spPr>
          <a:xfrm>
            <a:off x="439615" y="365126"/>
            <a:ext cx="11309839"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1"/>
              </a:buClr>
              <a:buSzPts val="3200"/>
              <a:buFont typeface="Century Gothic"/>
              <a:buNone/>
              <a:defRPr sz="3200" b="1"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0" name="Google Shape;130;p16"/>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131" name="Google Shape;131;p16"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Content with Sidebar Light Blue">
  <p:cSld name="Title and Content with Sidebar Light Blue">
    <p:spTree>
      <p:nvGrpSpPr>
        <p:cNvPr id="1" name="Shape 132"/>
        <p:cNvGrpSpPr/>
        <p:nvPr/>
      </p:nvGrpSpPr>
      <p:grpSpPr>
        <a:xfrm>
          <a:off x="0" y="0"/>
          <a:ext cx="0" cy="0"/>
          <a:chOff x="0" y="0"/>
          <a:chExt cx="0" cy="0"/>
        </a:xfrm>
      </p:grpSpPr>
      <p:sp>
        <p:nvSpPr>
          <p:cNvPr id="133" name="Google Shape;133;p17"/>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17"/>
          <p:cNvSpPr/>
          <p:nvPr/>
        </p:nvSpPr>
        <p:spPr>
          <a:xfrm>
            <a:off x="8139004" y="0"/>
            <a:ext cx="4059936" cy="34848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35" name="Google Shape;135;p17"/>
          <p:cNvSpPr>
            <a:spLocks noGrp="1"/>
          </p:cNvSpPr>
          <p:nvPr>
            <p:ph type="pic" idx="2"/>
          </p:nvPr>
        </p:nvSpPr>
        <p:spPr>
          <a:xfrm>
            <a:off x="8139004" y="3478265"/>
            <a:ext cx="4059936" cy="3379735"/>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17"/>
          <p:cNvSpPr txBox="1">
            <a:spLocks noGrp="1"/>
          </p:cNvSpPr>
          <p:nvPr>
            <p:ph type="title"/>
          </p:nvPr>
        </p:nvSpPr>
        <p:spPr>
          <a:xfrm>
            <a:off x="439615" y="365126"/>
            <a:ext cx="7373425"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7" name="Google Shape;137;p17"/>
          <p:cNvSpPr txBox="1">
            <a:spLocks noGrp="1"/>
          </p:cNvSpPr>
          <p:nvPr>
            <p:ph type="body" idx="1"/>
          </p:nvPr>
        </p:nvSpPr>
        <p:spPr>
          <a:xfrm>
            <a:off x="439615" y="1468315"/>
            <a:ext cx="7373425"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8" name="Google Shape;138;p17"/>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139" name="Google Shape;139;p17"/>
          <p:cNvSpPr txBox="1">
            <a:spLocks noGrp="1"/>
          </p:cNvSpPr>
          <p:nvPr>
            <p:ph type="body" idx="3"/>
          </p:nvPr>
        </p:nvSpPr>
        <p:spPr>
          <a:xfrm>
            <a:off x="8474075" y="735691"/>
            <a:ext cx="3275013" cy="24780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lt1"/>
              </a:buClr>
              <a:buSzPts val="2400"/>
              <a:buFont typeface="Noto Sans Symbols"/>
              <a:buNone/>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cxnSp>
        <p:nvCxnSpPr>
          <p:cNvPr id="140" name="Google Shape;140;p17"/>
          <p:cNvCxnSpPr/>
          <p:nvPr/>
        </p:nvCxnSpPr>
        <p:spPr>
          <a:xfrm>
            <a:off x="8132064" y="3462684"/>
            <a:ext cx="4058470" cy="0"/>
          </a:xfrm>
          <a:prstGeom prst="straightConnector1">
            <a:avLst/>
          </a:prstGeom>
          <a:noFill/>
          <a:ln w="38100" cap="flat" cmpd="sng">
            <a:solidFill>
              <a:schemeClr val="lt2"/>
            </a:solidFill>
            <a:prstDash val="solid"/>
            <a:round/>
            <a:headEnd type="none" w="sm" len="sm"/>
            <a:tailEnd type="none" w="sm" len="sm"/>
          </a:ln>
        </p:spPr>
      </p:cxnSp>
      <p:pic>
        <p:nvPicPr>
          <p:cNvPr id="141" name="Google Shape;141;p17"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Content with Sidebar Green">
  <p:cSld name="Title and Content with Sidebar Green">
    <p:spTree>
      <p:nvGrpSpPr>
        <p:cNvPr id="1" name="Shape 142"/>
        <p:cNvGrpSpPr/>
        <p:nvPr/>
      </p:nvGrpSpPr>
      <p:grpSpPr>
        <a:xfrm>
          <a:off x="0" y="0"/>
          <a:ext cx="0" cy="0"/>
          <a:chOff x="0" y="0"/>
          <a:chExt cx="0" cy="0"/>
        </a:xfrm>
      </p:grpSpPr>
      <p:sp>
        <p:nvSpPr>
          <p:cNvPr id="143" name="Google Shape;143;p18"/>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18"/>
          <p:cNvSpPr/>
          <p:nvPr/>
        </p:nvSpPr>
        <p:spPr>
          <a:xfrm>
            <a:off x="8139004" y="0"/>
            <a:ext cx="4059936" cy="348488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45" name="Google Shape;145;p18"/>
          <p:cNvSpPr>
            <a:spLocks noGrp="1"/>
          </p:cNvSpPr>
          <p:nvPr>
            <p:ph type="pic" idx="2"/>
          </p:nvPr>
        </p:nvSpPr>
        <p:spPr>
          <a:xfrm>
            <a:off x="8139004" y="3478265"/>
            <a:ext cx="4059936" cy="3379735"/>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6" name="Google Shape;146;p18"/>
          <p:cNvSpPr txBox="1">
            <a:spLocks noGrp="1"/>
          </p:cNvSpPr>
          <p:nvPr>
            <p:ph type="title"/>
          </p:nvPr>
        </p:nvSpPr>
        <p:spPr>
          <a:xfrm>
            <a:off x="439615" y="365126"/>
            <a:ext cx="7373425"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47" name="Google Shape;147;p18"/>
          <p:cNvSpPr txBox="1">
            <a:spLocks noGrp="1"/>
          </p:cNvSpPr>
          <p:nvPr>
            <p:ph type="body" idx="1"/>
          </p:nvPr>
        </p:nvSpPr>
        <p:spPr>
          <a:xfrm>
            <a:off x="439615" y="1468315"/>
            <a:ext cx="7373425"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8" name="Google Shape;148;p18"/>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149" name="Google Shape;149;p18"/>
          <p:cNvSpPr txBox="1">
            <a:spLocks noGrp="1"/>
          </p:cNvSpPr>
          <p:nvPr>
            <p:ph type="body" idx="3"/>
          </p:nvPr>
        </p:nvSpPr>
        <p:spPr>
          <a:xfrm>
            <a:off x="8474075" y="735691"/>
            <a:ext cx="3275013" cy="24780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lt1"/>
              </a:buClr>
              <a:buSzPts val="2400"/>
              <a:buFont typeface="Noto Sans Symbols"/>
              <a:buNone/>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cxnSp>
        <p:nvCxnSpPr>
          <p:cNvPr id="150" name="Google Shape;150;p18"/>
          <p:cNvCxnSpPr/>
          <p:nvPr/>
        </p:nvCxnSpPr>
        <p:spPr>
          <a:xfrm>
            <a:off x="8132064" y="3462684"/>
            <a:ext cx="4058470" cy="0"/>
          </a:xfrm>
          <a:prstGeom prst="straightConnector1">
            <a:avLst/>
          </a:prstGeom>
          <a:noFill/>
          <a:ln w="38100" cap="flat" cmpd="sng">
            <a:solidFill>
              <a:schemeClr val="lt2"/>
            </a:solidFill>
            <a:prstDash val="solid"/>
            <a:round/>
            <a:headEnd type="none" w="sm" len="sm"/>
            <a:tailEnd type="none" w="sm" len="sm"/>
          </a:ln>
        </p:spPr>
      </p:cxnSp>
      <p:pic>
        <p:nvPicPr>
          <p:cNvPr id="151" name="Google Shape;151;p18"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Content with Sidebar Light Green">
  <p:cSld name="Title and Content with Sidebar Light Green">
    <p:spTree>
      <p:nvGrpSpPr>
        <p:cNvPr id="1" name="Shape 152"/>
        <p:cNvGrpSpPr/>
        <p:nvPr/>
      </p:nvGrpSpPr>
      <p:grpSpPr>
        <a:xfrm>
          <a:off x="0" y="0"/>
          <a:ext cx="0" cy="0"/>
          <a:chOff x="0" y="0"/>
          <a:chExt cx="0" cy="0"/>
        </a:xfrm>
      </p:grpSpPr>
      <p:sp>
        <p:nvSpPr>
          <p:cNvPr id="153" name="Google Shape;153;p19"/>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54" name="Google Shape;154;p19"/>
          <p:cNvSpPr/>
          <p:nvPr/>
        </p:nvSpPr>
        <p:spPr>
          <a:xfrm>
            <a:off x="8132064" y="0"/>
            <a:ext cx="4059936" cy="348488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55" name="Google Shape;155;p19"/>
          <p:cNvSpPr>
            <a:spLocks noGrp="1"/>
          </p:cNvSpPr>
          <p:nvPr>
            <p:ph type="pic" idx="2"/>
          </p:nvPr>
        </p:nvSpPr>
        <p:spPr>
          <a:xfrm>
            <a:off x="8139004" y="3478265"/>
            <a:ext cx="4059936" cy="3379735"/>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6" name="Google Shape;156;p19"/>
          <p:cNvSpPr txBox="1">
            <a:spLocks noGrp="1"/>
          </p:cNvSpPr>
          <p:nvPr>
            <p:ph type="title"/>
          </p:nvPr>
        </p:nvSpPr>
        <p:spPr>
          <a:xfrm>
            <a:off x="439615" y="365126"/>
            <a:ext cx="7373425"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57" name="Google Shape;157;p19"/>
          <p:cNvSpPr txBox="1">
            <a:spLocks noGrp="1"/>
          </p:cNvSpPr>
          <p:nvPr>
            <p:ph type="body" idx="1"/>
          </p:nvPr>
        </p:nvSpPr>
        <p:spPr>
          <a:xfrm>
            <a:off x="439615" y="1468315"/>
            <a:ext cx="7373425"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8" name="Google Shape;158;p19"/>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159" name="Google Shape;159;p19"/>
          <p:cNvSpPr txBox="1">
            <a:spLocks noGrp="1"/>
          </p:cNvSpPr>
          <p:nvPr>
            <p:ph type="body" idx="3"/>
          </p:nvPr>
        </p:nvSpPr>
        <p:spPr>
          <a:xfrm>
            <a:off x="8474075" y="735691"/>
            <a:ext cx="3275013" cy="24780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2400"/>
              <a:buFont typeface="Noto Sans Symbols"/>
              <a:buNone/>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dk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cxnSp>
        <p:nvCxnSpPr>
          <p:cNvPr id="160" name="Google Shape;160;p19"/>
          <p:cNvCxnSpPr/>
          <p:nvPr/>
        </p:nvCxnSpPr>
        <p:spPr>
          <a:xfrm>
            <a:off x="8132064" y="3462684"/>
            <a:ext cx="4058470" cy="0"/>
          </a:xfrm>
          <a:prstGeom prst="straightConnector1">
            <a:avLst/>
          </a:prstGeom>
          <a:noFill/>
          <a:ln w="38100" cap="flat" cmpd="sng">
            <a:solidFill>
              <a:schemeClr val="lt2"/>
            </a:solidFill>
            <a:prstDash val="solid"/>
            <a:round/>
            <a:headEnd type="none" w="sm" len="sm"/>
            <a:tailEnd type="none" w="sm" len="sm"/>
          </a:ln>
        </p:spPr>
      </p:cxnSp>
      <p:pic>
        <p:nvPicPr>
          <p:cNvPr id="161" name="Google Shape;161;p19"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Content with Sidebar Orange">
  <p:cSld name="Title and Content with Sidebar Orange">
    <p:spTree>
      <p:nvGrpSpPr>
        <p:cNvPr id="1" name="Shape 162"/>
        <p:cNvGrpSpPr/>
        <p:nvPr/>
      </p:nvGrpSpPr>
      <p:grpSpPr>
        <a:xfrm>
          <a:off x="0" y="0"/>
          <a:ext cx="0" cy="0"/>
          <a:chOff x="0" y="0"/>
          <a:chExt cx="0" cy="0"/>
        </a:xfrm>
      </p:grpSpPr>
      <p:sp>
        <p:nvSpPr>
          <p:cNvPr id="163" name="Google Shape;163;p20"/>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64" name="Google Shape;164;p20"/>
          <p:cNvSpPr/>
          <p:nvPr/>
        </p:nvSpPr>
        <p:spPr>
          <a:xfrm>
            <a:off x="8139004" y="0"/>
            <a:ext cx="4059936" cy="348488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5" name="Google Shape;165;p20"/>
          <p:cNvSpPr>
            <a:spLocks noGrp="1"/>
          </p:cNvSpPr>
          <p:nvPr>
            <p:ph type="pic" idx="2"/>
          </p:nvPr>
        </p:nvSpPr>
        <p:spPr>
          <a:xfrm>
            <a:off x="8139004" y="3478265"/>
            <a:ext cx="4059936" cy="3379735"/>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6" name="Google Shape;166;p20"/>
          <p:cNvSpPr txBox="1">
            <a:spLocks noGrp="1"/>
          </p:cNvSpPr>
          <p:nvPr>
            <p:ph type="title"/>
          </p:nvPr>
        </p:nvSpPr>
        <p:spPr>
          <a:xfrm>
            <a:off x="439615" y="365126"/>
            <a:ext cx="7373425"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67" name="Google Shape;167;p20"/>
          <p:cNvSpPr txBox="1">
            <a:spLocks noGrp="1"/>
          </p:cNvSpPr>
          <p:nvPr>
            <p:ph type="body" idx="1"/>
          </p:nvPr>
        </p:nvSpPr>
        <p:spPr>
          <a:xfrm>
            <a:off x="439615" y="1468315"/>
            <a:ext cx="7373425"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8" name="Google Shape;168;p20"/>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169" name="Google Shape;169;p20"/>
          <p:cNvSpPr txBox="1">
            <a:spLocks noGrp="1"/>
          </p:cNvSpPr>
          <p:nvPr>
            <p:ph type="body" idx="3"/>
          </p:nvPr>
        </p:nvSpPr>
        <p:spPr>
          <a:xfrm>
            <a:off x="8474075" y="735691"/>
            <a:ext cx="3275013" cy="24780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lt1"/>
              </a:buClr>
              <a:buSzPts val="2400"/>
              <a:buFont typeface="Noto Sans Symbols"/>
              <a:buNone/>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cxnSp>
        <p:nvCxnSpPr>
          <p:cNvPr id="170" name="Google Shape;170;p20"/>
          <p:cNvCxnSpPr/>
          <p:nvPr/>
        </p:nvCxnSpPr>
        <p:spPr>
          <a:xfrm>
            <a:off x="8132064" y="3462684"/>
            <a:ext cx="4058470" cy="0"/>
          </a:xfrm>
          <a:prstGeom prst="straightConnector1">
            <a:avLst/>
          </a:prstGeom>
          <a:noFill/>
          <a:ln w="38100" cap="flat" cmpd="sng">
            <a:solidFill>
              <a:schemeClr val="lt2"/>
            </a:solidFill>
            <a:prstDash val="solid"/>
            <a:round/>
            <a:headEnd type="none" w="sm" len="sm"/>
            <a:tailEnd type="none" w="sm" len="sm"/>
          </a:ln>
        </p:spPr>
      </p:cxnSp>
      <p:pic>
        <p:nvPicPr>
          <p:cNvPr id="171" name="Google Shape;171;p20"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B">
  <p:cSld name="Cover B">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630621" y="2409059"/>
            <a:ext cx="6862380" cy="230176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6000"/>
              <a:buFont typeface="Century Gothic"/>
              <a:buNone/>
              <a:defRPr sz="60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5" name="Google Shape;25;p3"/>
          <p:cNvSpPr>
            <a:spLocks noGrp="1"/>
          </p:cNvSpPr>
          <p:nvPr>
            <p:ph type="pic" idx="2"/>
          </p:nvPr>
        </p:nvSpPr>
        <p:spPr>
          <a:xfrm>
            <a:off x="8132064" y="0"/>
            <a:ext cx="4059936" cy="6858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6" name="Google Shape;26;p3"/>
          <p:cNvSpPr txBox="1">
            <a:spLocks noGrp="1"/>
          </p:cNvSpPr>
          <p:nvPr>
            <p:ph type="body" idx="1"/>
          </p:nvPr>
        </p:nvSpPr>
        <p:spPr>
          <a:xfrm>
            <a:off x="630620" y="5016500"/>
            <a:ext cx="6875080" cy="1282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1"/>
              </a:buClr>
              <a:buSzPts val="2200"/>
              <a:buFont typeface="Noto Sans Symbols"/>
              <a:buNone/>
              <a:defRPr sz="2200" b="0" i="0" u="none" strike="noStrike" cap="none">
                <a:solidFill>
                  <a:schemeClr val="accen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7" name="Google Shape;27;p3"/>
          <p:cNvSpPr txBox="1">
            <a:spLocks noGrp="1"/>
          </p:cNvSpPr>
          <p:nvPr>
            <p:ph type="body" idx="3"/>
          </p:nvPr>
        </p:nvSpPr>
        <p:spPr>
          <a:xfrm>
            <a:off x="4046921" y="777568"/>
            <a:ext cx="3458779" cy="340032"/>
          </a:xfrm>
          <a:prstGeom prst="rect">
            <a:avLst/>
          </a:prstGeom>
          <a:noFill/>
          <a:ln>
            <a:noFill/>
          </a:ln>
        </p:spPr>
        <p:txBody>
          <a:bodyPr spcFirstLastPara="1" wrap="square" lIns="91425" tIns="91425" rIns="91425" bIns="91425" anchor="ctr" anchorCtr="0">
            <a:noAutofit/>
          </a:bodyPr>
          <a:lstStyle>
            <a:lvl1pPr marL="457200" marR="0" lvl="0" indent="-228600" algn="r" rtl="0">
              <a:lnSpc>
                <a:spcPct val="90000"/>
              </a:lnSpc>
              <a:spcBef>
                <a:spcPts val="1000"/>
              </a:spcBef>
              <a:spcAft>
                <a:spcPts val="0"/>
              </a:spcAft>
              <a:buClr>
                <a:schemeClr val="accent1"/>
              </a:buClr>
              <a:buSzPts val="1600"/>
              <a:buFont typeface="Noto Sans Symbols"/>
              <a:buNone/>
              <a:defRPr sz="1600" b="0" i="0" u="none" strike="noStrike" cap="none">
                <a:solidFill>
                  <a:srgbClr val="7F7F7F"/>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28" name="Google Shape;28;p3"/>
          <p:cNvPicPr preferRelativeResize="0"/>
          <p:nvPr/>
        </p:nvPicPr>
        <p:blipFill rotWithShape="1">
          <a:blip r:embed="rId2">
            <a:alphaModFix/>
          </a:blip>
          <a:srcRect/>
          <a:stretch/>
        </p:blipFill>
        <p:spPr>
          <a:xfrm>
            <a:off x="630620" y="363089"/>
            <a:ext cx="2061764" cy="86966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Content with Sidebar Purple">
  <p:cSld name="Title and Content with Sidebar Purple">
    <p:spTree>
      <p:nvGrpSpPr>
        <p:cNvPr id="1" name="Shape 172"/>
        <p:cNvGrpSpPr/>
        <p:nvPr/>
      </p:nvGrpSpPr>
      <p:grpSpPr>
        <a:xfrm>
          <a:off x="0" y="0"/>
          <a:ext cx="0" cy="0"/>
          <a:chOff x="0" y="0"/>
          <a:chExt cx="0" cy="0"/>
        </a:xfrm>
      </p:grpSpPr>
      <p:sp>
        <p:nvSpPr>
          <p:cNvPr id="173" name="Google Shape;173;p21"/>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74" name="Google Shape;174;p21"/>
          <p:cNvSpPr/>
          <p:nvPr/>
        </p:nvSpPr>
        <p:spPr>
          <a:xfrm>
            <a:off x="8139004" y="0"/>
            <a:ext cx="4059936" cy="348488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75" name="Google Shape;175;p21"/>
          <p:cNvSpPr>
            <a:spLocks noGrp="1"/>
          </p:cNvSpPr>
          <p:nvPr>
            <p:ph type="pic" idx="2"/>
          </p:nvPr>
        </p:nvSpPr>
        <p:spPr>
          <a:xfrm>
            <a:off x="8139004" y="3478265"/>
            <a:ext cx="4059936" cy="3379735"/>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6" name="Google Shape;176;p21"/>
          <p:cNvSpPr txBox="1">
            <a:spLocks noGrp="1"/>
          </p:cNvSpPr>
          <p:nvPr>
            <p:ph type="title"/>
          </p:nvPr>
        </p:nvSpPr>
        <p:spPr>
          <a:xfrm>
            <a:off x="439615" y="365126"/>
            <a:ext cx="7373425"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77" name="Google Shape;177;p21"/>
          <p:cNvSpPr txBox="1">
            <a:spLocks noGrp="1"/>
          </p:cNvSpPr>
          <p:nvPr>
            <p:ph type="body" idx="1"/>
          </p:nvPr>
        </p:nvSpPr>
        <p:spPr>
          <a:xfrm>
            <a:off x="439615" y="1468315"/>
            <a:ext cx="7373425"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8" name="Google Shape;178;p21"/>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179" name="Google Shape;179;p21"/>
          <p:cNvSpPr txBox="1">
            <a:spLocks noGrp="1"/>
          </p:cNvSpPr>
          <p:nvPr>
            <p:ph type="body" idx="3"/>
          </p:nvPr>
        </p:nvSpPr>
        <p:spPr>
          <a:xfrm>
            <a:off x="8474075" y="735691"/>
            <a:ext cx="3275013" cy="24780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lt1"/>
              </a:buClr>
              <a:buSzPts val="2400"/>
              <a:buFont typeface="Noto Sans Symbols"/>
              <a:buNone/>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cxnSp>
        <p:nvCxnSpPr>
          <p:cNvPr id="180" name="Google Shape;180;p21"/>
          <p:cNvCxnSpPr/>
          <p:nvPr/>
        </p:nvCxnSpPr>
        <p:spPr>
          <a:xfrm>
            <a:off x="8132064" y="3462684"/>
            <a:ext cx="4058470" cy="0"/>
          </a:xfrm>
          <a:prstGeom prst="straightConnector1">
            <a:avLst/>
          </a:prstGeom>
          <a:noFill/>
          <a:ln w="38100" cap="flat" cmpd="sng">
            <a:solidFill>
              <a:schemeClr val="lt2"/>
            </a:solidFill>
            <a:prstDash val="solid"/>
            <a:round/>
            <a:headEnd type="none" w="sm" len="sm"/>
            <a:tailEnd type="none" w="sm" len="sm"/>
          </a:ln>
        </p:spPr>
      </p:cxnSp>
      <p:pic>
        <p:nvPicPr>
          <p:cNvPr id="181" name="Google Shape;181;p21"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rid with Title and Content B">
  <p:cSld name="Grid with Title and Content B">
    <p:spTree>
      <p:nvGrpSpPr>
        <p:cNvPr id="1" name="Shape 182"/>
        <p:cNvGrpSpPr/>
        <p:nvPr/>
      </p:nvGrpSpPr>
      <p:grpSpPr>
        <a:xfrm>
          <a:off x="0" y="0"/>
          <a:ext cx="0" cy="0"/>
          <a:chOff x="0" y="0"/>
          <a:chExt cx="0" cy="0"/>
        </a:xfrm>
      </p:grpSpPr>
      <p:sp>
        <p:nvSpPr>
          <p:cNvPr id="183" name="Google Shape;183;p22"/>
          <p:cNvSpPr/>
          <p:nvPr/>
        </p:nvSpPr>
        <p:spPr>
          <a:xfrm>
            <a:off x="725" y="2287034"/>
            <a:ext cx="3017520" cy="2286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4" name="Google Shape;184;p22"/>
          <p:cNvSpPr txBox="1">
            <a:spLocks noGrp="1"/>
          </p:cNvSpPr>
          <p:nvPr>
            <p:ph type="title"/>
          </p:nvPr>
        </p:nvSpPr>
        <p:spPr>
          <a:xfrm>
            <a:off x="6389225" y="941061"/>
            <a:ext cx="5360229" cy="158673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85" name="Google Shape;185;p22"/>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22"/>
          <p:cNvSpPr txBox="1">
            <a:spLocks noGrp="1"/>
          </p:cNvSpPr>
          <p:nvPr>
            <p:ph type="body" idx="1"/>
          </p:nvPr>
        </p:nvSpPr>
        <p:spPr>
          <a:xfrm>
            <a:off x="137885" y="2437744"/>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87" name="Google Shape;187;p22"/>
          <p:cNvSpPr>
            <a:spLocks noGrp="1"/>
          </p:cNvSpPr>
          <p:nvPr>
            <p:ph type="pic" idx="2"/>
          </p:nvPr>
        </p:nvSpPr>
        <p:spPr>
          <a:xfrm>
            <a:off x="725" y="-87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88" name="Google Shape;188;p22"/>
          <p:cNvSpPr/>
          <p:nvPr/>
        </p:nvSpPr>
        <p:spPr>
          <a:xfrm>
            <a:off x="3017409" y="-2654"/>
            <a:ext cx="3017520" cy="2286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9" name="Google Shape;189;p22"/>
          <p:cNvSpPr txBox="1">
            <a:spLocks noGrp="1"/>
          </p:cNvSpPr>
          <p:nvPr>
            <p:ph type="body" idx="3"/>
          </p:nvPr>
        </p:nvSpPr>
        <p:spPr>
          <a:xfrm>
            <a:off x="3155405" y="148258"/>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0" name="Google Shape;190;p22"/>
          <p:cNvSpPr>
            <a:spLocks noGrp="1"/>
          </p:cNvSpPr>
          <p:nvPr>
            <p:ph type="pic" idx="4"/>
          </p:nvPr>
        </p:nvSpPr>
        <p:spPr>
          <a:xfrm>
            <a:off x="3017409" y="228525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1" name="Google Shape;191;p22"/>
          <p:cNvSpPr>
            <a:spLocks noGrp="1"/>
          </p:cNvSpPr>
          <p:nvPr>
            <p:ph type="pic" idx="5"/>
          </p:nvPr>
        </p:nvSpPr>
        <p:spPr>
          <a:xfrm>
            <a:off x="-111" y="4574940"/>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2" name="Google Shape;192;p22"/>
          <p:cNvSpPr/>
          <p:nvPr/>
        </p:nvSpPr>
        <p:spPr>
          <a:xfrm>
            <a:off x="3017409" y="4573159"/>
            <a:ext cx="3017520" cy="2286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3" name="Google Shape;193;p22"/>
          <p:cNvSpPr txBox="1">
            <a:spLocks noGrp="1"/>
          </p:cNvSpPr>
          <p:nvPr>
            <p:ph type="body" idx="6"/>
          </p:nvPr>
        </p:nvSpPr>
        <p:spPr>
          <a:xfrm>
            <a:off x="3154569" y="4720102"/>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4" name="Google Shape;194;p22"/>
          <p:cNvSpPr txBox="1">
            <a:spLocks noGrp="1"/>
          </p:cNvSpPr>
          <p:nvPr>
            <p:ph type="body" idx="7"/>
          </p:nvPr>
        </p:nvSpPr>
        <p:spPr>
          <a:xfrm>
            <a:off x="6389225" y="2706995"/>
            <a:ext cx="5359863" cy="3496755"/>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rid with Title and Content D">
  <p:cSld name="Grid with Title and Content D">
    <p:spTree>
      <p:nvGrpSpPr>
        <p:cNvPr id="1" name="Shape 195"/>
        <p:cNvGrpSpPr/>
        <p:nvPr/>
      </p:nvGrpSpPr>
      <p:grpSpPr>
        <a:xfrm>
          <a:off x="0" y="0"/>
          <a:ext cx="0" cy="0"/>
          <a:chOff x="0" y="0"/>
          <a:chExt cx="0" cy="0"/>
        </a:xfrm>
      </p:grpSpPr>
      <p:sp>
        <p:nvSpPr>
          <p:cNvPr id="196" name="Google Shape;196;p23"/>
          <p:cNvSpPr/>
          <p:nvPr/>
        </p:nvSpPr>
        <p:spPr>
          <a:xfrm>
            <a:off x="725" y="2287034"/>
            <a:ext cx="3017520" cy="22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7" name="Google Shape;197;p23"/>
          <p:cNvSpPr txBox="1">
            <a:spLocks noGrp="1"/>
          </p:cNvSpPr>
          <p:nvPr>
            <p:ph type="title"/>
          </p:nvPr>
        </p:nvSpPr>
        <p:spPr>
          <a:xfrm>
            <a:off x="6389225" y="941061"/>
            <a:ext cx="5360229" cy="158673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8" name="Google Shape;198;p23"/>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99" name="Google Shape;199;p23"/>
          <p:cNvSpPr txBox="1">
            <a:spLocks noGrp="1"/>
          </p:cNvSpPr>
          <p:nvPr>
            <p:ph type="body" idx="1"/>
          </p:nvPr>
        </p:nvSpPr>
        <p:spPr>
          <a:xfrm>
            <a:off x="137885" y="2437744"/>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0" name="Google Shape;200;p23"/>
          <p:cNvSpPr>
            <a:spLocks noGrp="1"/>
          </p:cNvSpPr>
          <p:nvPr>
            <p:ph type="pic" idx="2"/>
          </p:nvPr>
        </p:nvSpPr>
        <p:spPr>
          <a:xfrm>
            <a:off x="725" y="-87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1" name="Google Shape;201;p23"/>
          <p:cNvSpPr/>
          <p:nvPr/>
        </p:nvSpPr>
        <p:spPr>
          <a:xfrm>
            <a:off x="3017409" y="-2654"/>
            <a:ext cx="3017520" cy="2286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2" name="Google Shape;202;p23"/>
          <p:cNvSpPr txBox="1">
            <a:spLocks noGrp="1"/>
          </p:cNvSpPr>
          <p:nvPr>
            <p:ph type="body" idx="3"/>
          </p:nvPr>
        </p:nvSpPr>
        <p:spPr>
          <a:xfrm>
            <a:off x="3155405" y="148258"/>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3" name="Google Shape;203;p23"/>
          <p:cNvSpPr>
            <a:spLocks noGrp="1"/>
          </p:cNvSpPr>
          <p:nvPr>
            <p:ph type="pic" idx="4"/>
          </p:nvPr>
        </p:nvSpPr>
        <p:spPr>
          <a:xfrm>
            <a:off x="3017409" y="228525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4" name="Google Shape;204;p23"/>
          <p:cNvSpPr>
            <a:spLocks noGrp="1"/>
          </p:cNvSpPr>
          <p:nvPr>
            <p:ph type="pic" idx="5"/>
          </p:nvPr>
        </p:nvSpPr>
        <p:spPr>
          <a:xfrm>
            <a:off x="-111" y="4574940"/>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5" name="Google Shape;205;p23"/>
          <p:cNvSpPr/>
          <p:nvPr/>
        </p:nvSpPr>
        <p:spPr>
          <a:xfrm>
            <a:off x="3017409" y="4573159"/>
            <a:ext cx="3017520" cy="228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6" name="Google Shape;206;p23"/>
          <p:cNvSpPr txBox="1">
            <a:spLocks noGrp="1"/>
          </p:cNvSpPr>
          <p:nvPr>
            <p:ph type="body" idx="6"/>
          </p:nvPr>
        </p:nvSpPr>
        <p:spPr>
          <a:xfrm>
            <a:off x="3154569" y="4720102"/>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7" name="Google Shape;207;p23"/>
          <p:cNvSpPr txBox="1">
            <a:spLocks noGrp="1"/>
          </p:cNvSpPr>
          <p:nvPr>
            <p:ph type="body" idx="7"/>
          </p:nvPr>
        </p:nvSpPr>
        <p:spPr>
          <a:xfrm>
            <a:off x="6389225" y="2706995"/>
            <a:ext cx="5359863" cy="3496755"/>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id with Title and Content E">
  <p:cSld name="Grid with Title and Content E">
    <p:spTree>
      <p:nvGrpSpPr>
        <p:cNvPr id="1" name="Shape 208"/>
        <p:cNvGrpSpPr/>
        <p:nvPr/>
      </p:nvGrpSpPr>
      <p:grpSpPr>
        <a:xfrm>
          <a:off x="0" y="0"/>
          <a:ext cx="0" cy="0"/>
          <a:chOff x="0" y="0"/>
          <a:chExt cx="0" cy="0"/>
        </a:xfrm>
      </p:grpSpPr>
      <p:sp>
        <p:nvSpPr>
          <p:cNvPr id="209" name="Google Shape;209;p24"/>
          <p:cNvSpPr/>
          <p:nvPr/>
        </p:nvSpPr>
        <p:spPr>
          <a:xfrm>
            <a:off x="725" y="2287034"/>
            <a:ext cx="3017520" cy="2286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0" name="Google Shape;210;p24"/>
          <p:cNvSpPr txBox="1">
            <a:spLocks noGrp="1"/>
          </p:cNvSpPr>
          <p:nvPr>
            <p:ph type="title"/>
          </p:nvPr>
        </p:nvSpPr>
        <p:spPr>
          <a:xfrm>
            <a:off x="6389225" y="941061"/>
            <a:ext cx="5360229" cy="158673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11" name="Google Shape;211;p24"/>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24"/>
          <p:cNvSpPr txBox="1">
            <a:spLocks noGrp="1"/>
          </p:cNvSpPr>
          <p:nvPr>
            <p:ph type="body" idx="1"/>
          </p:nvPr>
        </p:nvSpPr>
        <p:spPr>
          <a:xfrm>
            <a:off x="137885" y="2437744"/>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3" name="Google Shape;213;p24"/>
          <p:cNvSpPr>
            <a:spLocks noGrp="1"/>
          </p:cNvSpPr>
          <p:nvPr>
            <p:ph type="pic" idx="2"/>
          </p:nvPr>
        </p:nvSpPr>
        <p:spPr>
          <a:xfrm>
            <a:off x="725" y="-87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4" name="Google Shape;214;p24"/>
          <p:cNvSpPr/>
          <p:nvPr/>
        </p:nvSpPr>
        <p:spPr>
          <a:xfrm>
            <a:off x="3017409" y="-2654"/>
            <a:ext cx="3017520" cy="2286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5" name="Google Shape;215;p24"/>
          <p:cNvSpPr txBox="1">
            <a:spLocks noGrp="1"/>
          </p:cNvSpPr>
          <p:nvPr>
            <p:ph type="body" idx="3"/>
          </p:nvPr>
        </p:nvSpPr>
        <p:spPr>
          <a:xfrm>
            <a:off x="3155405" y="148258"/>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24"/>
          <p:cNvSpPr>
            <a:spLocks noGrp="1"/>
          </p:cNvSpPr>
          <p:nvPr>
            <p:ph type="pic" idx="4"/>
          </p:nvPr>
        </p:nvSpPr>
        <p:spPr>
          <a:xfrm>
            <a:off x="3017409" y="228525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24"/>
          <p:cNvSpPr>
            <a:spLocks noGrp="1"/>
          </p:cNvSpPr>
          <p:nvPr>
            <p:ph type="pic" idx="5"/>
          </p:nvPr>
        </p:nvSpPr>
        <p:spPr>
          <a:xfrm>
            <a:off x="-111" y="4574940"/>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8" name="Google Shape;218;p24"/>
          <p:cNvSpPr/>
          <p:nvPr/>
        </p:nvSpPr>
        <p:spPr>
          <a:xfrm>
            <a:off x="3017409" y="4573159"/>
            <a:ext cx="3017520" cy="22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9" name="Google Shape;219;p24"/>
          <p:cNvSpPr txBox="1">
            <a:spLocks noGrp="1"/>
          </p:cNvSpPr>
          <p:nvPr>
            <p:ph type="body" idx="6"/>
          </p:nvPr>
        </p:nvSpPr>
        <p:spPr>
          <a:xfrm>
            <a:off x="3154569" y="4720102"/>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0" name="Google Shape;220;p24"/>
          <p:cNvSpPr txBox="1">
            <a:spLocks noGrp="1"/>
          </p:cNvSpPr>
          <p:nvPr>
            <p:ph type="body" idx="7"/>
          </p:nvPr>
        </p:nvSpPr>
        <p:spPr>
          <a:xfrm>
            <a:off x="6389225" y="2706995"/>
            <a:ext cx="5359863" cy="3496755"/>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Divider - Aqua">
  <p:cSld name="Section Divider - Aqua">
    <p:spTree>
      <p:nvGrpSpPr>
        <p:cNvPr id="1" name="Shape 221"/>
        <p:cNvGrpSpPr/>
        <p:nvPr/>
      </p:nvGrpSpPr>
      <p:grpSpPr>
        <a:xfrm>
          <a:off x="0" y="0"/>
          <a:ext cx="0" cy="0"/>
          <a:chOff x="0" y="0"/>
          <a:chExt cx="0" cy="0"/>
        </a:xfrm>
      </p:grpSpPr>
      <p:sp>
        <p:nvSpPr>
          <p:cNvPr id="222" name="Google Shape;222;p25"/>
          <p:cNvSpPr/>
          <p:nvPr/>
        </p:nvSpPr>
        <p:spPr>
          <a:xfrm>
            <a:off x="0" y="1"/>
            <a:ext cx="12201144" cy="3982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3" name="Google Shape;223;p25"/>
          <p:cNvSpPr/>
          <p:nvPr/>
        </p:nvSpPr>
        <p:spPr>
          <a:xfrm>
            <a:off x="-23024" y="3982720"/>
            <a:ext cx="7468838" cy="287528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24" name="Google Shape;224;p25"/>
          <p:cNvSpPr>
            <a:spLocks noGrp="1"/>
          </p:cNvSpPr>
          <p:nvPr>
            <p:ph type="pic" idx="2"/>
          </p:nvPr>
        </p:nvSpPr>
        <p:spPr>
          <a:xfrm>
            <a:off x="7447280" y="3982720"/>
            <a:ext cx="4743253" cy="287528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25"/>
          <p:cNvSpPr txBox="1">
            <a:spLocks noGrp="1"/>
          </p:cNvSpPr>
          <p:nvPr>
            <p:ph type="title"/>
          </p:nvPr>
        </p:nvSpPr>
        <p:spPr>
          <a:xfrm>
            <a:off x="557561" y="1573619"/>
            <a:ext cx="10319546" cy="2073348"/>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2"/>
              </a:buClr>
              <a:buSzPts val="5400"/>
              <a:buFont typeface="Century Gothic"/>
              <a:buNone/>
              <a:defRPr sz="5400" b="1" i="0" u="none" strike="noStrike" cap="none">
                <a:solidFill>
                  <a:schemeClr val="lt2"/>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26" name="Google Shape;226;p25"/>
          <p:cNvSpPr txBox="1">
            <a:spLocks noGrp="1"/>
          </p:cNvSpPr>
          <p:nvPr>
            <p:ph type="body" idx="1"/>
          </p:nvPr>
        </p:nvSpPr>
        <p:spPr>
          <a:xfrm>
            <a:off x="557560" y="4426943"/>
            <a:ext cx="6332337" cy="195259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1"/>
              </a:buClr>
              <a:buSzPts val="2400"/>
              <a:buFont typeface="Noto Sans Symbols"/>
              <a:buNone/>
              <a:defRPr sz="2400" b="0" i="0" u="none" strike="noStrike" cap="none">
                <a:solidFill>
                  <a:srgbClr val="FFFFFF"/>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rgbClr val="888E98"/>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rgbClr val="888E98"/>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9pPr>
          </a:lstStyle>
          <a:p>
            <a:endParaRPr/>
          </a:p>
        </p:txBody>
      </p:sp>
      <p:cxnSp>
        <p:nvCxnSpPr>
          <p:cNvPr id="227" name="Google Shape;227;p25"/>
          <p:cNvCxnSpPr/>
          <p:nvPr/>
        </p:nvCxnSpPr>
        <p:spPr>
          <a:xfrm>
            <a:off x="-23025" y="3971701"/>
            <a:ext cx="12192000" cy="0"/>
          </a:xfrm>
          <a:prstGeom prst="straightConnector1">
            <a:avLst/>
          </a:prstGeom>
          <a:noFill/>
          <a:ln w="38100" cap="flat" cmpd="sng">
            <a:solidFill>
              <a:schemeClr val="lt2"/>
            </a:solidFill>
            <a:prstDash val="solid"/>
            <a:round/>
            <a:headEnd type="none" w="sm" len="sm"/>
            <a:tailEnd type="none" w="sm" len="sm"/>
          </a:ln>
        </p:spPr>
      </p:cxnSp>
      <p:pic>
        <p:nvPicPr>
          <p:cNvPr id="228" name="Google Shape;228;p25"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Divider - Green">
  <p:cSld name="Section Divider - Green">
    <p:spTree>
      <p:nvGrpSpPr>
        <p:cNvPr id="1" name="Shape 229"/>
        <p:cNvGrpSpPr/>
        <p:nvPr/>
      </p:nvGrpSpPr>
      <p:grpSpPr>
        <a:xfrm>
          <a:off x="0" y="0"/>
          <a:ext cx="0" cy="0"/>
          <a:chOff x="0" y="0"/>
          <a:chExt cx="0" cy="0"/>
        </a:xfrm>
      </p:grpSpPr>
      <p:sp>
        <p:nvSpPr>
          <p:cNvPr id="230" name="Google Shape;230;p26"/>
          <p:cNvSpPr/>
          <p:nvPr/>
        </p:nvSpPr>
        <p:spPr>
          <a:xfrm>
            <a:off x="0" y="1"/>
            <a:ext cx="12201144" cy="3982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1" name="Google Shape;231;p26"/>
          <p:cNvSpPr/>
          <p:nvPr/>
        </p:nvSpPr>
        <p:spPr>
          <a:xfrm>
            <a:off x="-23024" y="3982720"/>
            <a:ext cx="7468838" cy="287528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2" name="Google Shape;232;p26"/>
          <p:cNvSpPr>
            <a:spLocks noGrp="1"/>
          </p:cNvSpPr>
          <p:nvPr>
            <p:ph type="pic" idx="2"/>
          </p:nvPr>
        </p:nvSpPr>
        <p:spPr>
          <a:xfrm>
            <a:off x="7447280" y="3982720"/>
            <a:ext cx="4743253" cy="287528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26"/>
          <p:cNvSpPr txBox="1">
            <a:spLocks noGrp="1"/>
          </p:cNvSpPr>
          <p:nvPr>
            <p:ph type="title"/>
          </p:nvPr>
        </p:nvSpPr>
        <p:spPr>
          <a:xfrm>
            <a:off x="557561" y="1573619"/>
            <a:ext cx="10319546" cy="2073348"/>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2"/>
              </a:buClr>
              <a:buSzPts val="5400"/>
              <a:buFont typeface="Century Gothic"/>
              <a:buNone/>
              <a:defRPr sz="5400" b="1" i="0" u="none" strike="noStrike" cap="none">
                <a:solidFill>
                  <a:schemeClr val="lt2"/>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4" name="Google Shape;234;p26"/>
          <p:cNvSpPr txBox="1">
            <a:spLocks noGrp="1"/>
          </p:cNvSpPr>
          <p:nvPr>
            <p:ph type="body" idx="1"/>
          </p:nvPr>
        </p:nvSpPr>
        <p:spPr>
          <a:xfrm>
            <a:off x="557560" y="4426943"/>
            <a:ext cx="6332337" cy="195259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1"/>
              </a:buClr>
              <a:buSzPts val="2400"/>
              <a:buFont typeface="Noto Sans Symbols"/>
              <a:buNone/>
              <a:defRPr sz="2400" b="0"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rgbClr val="888E98"/>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rgbClr val="888E98"/>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9pPr>
          </a:lstStyle>
          <a:p>
            <a:endParaRPr/>
          </a:p>
        </p:txBody>
      </p:sp>
      <p:cxnSp>
        <p:nvCxnSpPr>
          <p:cNvPr id="235" name="Google Shape;235;p26"/>
          <p:cNvCxnSpPr/>
          <p:nvPr/>
        </p:nvCxnSpPr>
        <p:spPr>
          <a:xfrm>
            <a:off x="-23025" y="3971701"/>
            <a:ext cx="12192000" cy="0"/>
          </a:xfrm>
          <a:prstGeom prst="straightConnector1">
            <a:avLst/>
          </a:prstGeom>
          <a:noFill/>
          <a:ln w="38100" cap="flat" cmpd="sng">
            <a:solidFill>
              <a:schemeClr val="lt2"/>
            </a:solidFill>
            <a:prstDash val="solid"/>
            <a:round/>
            <a:headEnd type="none" w="sm" len="sm"/>
            <a:tailEnd type="none" w="sm" len="sm"/>
          </a:ln>
        </p:spPr>
      </p:cxnSp>
      <p:pic>
        <p:nvPicPr>
          <p:cNvPr id="236" name="Google Shape;236;p26"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 Divider - Orange">
  <p:cSld name="Section Divider - Orange">
    <p:spTree>
      <p:nvGrpSpPr>
        <p:cNvPr id="1" name="Shape 237"/>
        <p:cNvGrpSpPr/>
        <p:nvPr/>
      </p:nvGrpSpPr>
      <p:grpSpPr>
        <a:xfrm>
          <a:off x="0" y="0"/>
          <a:ext cx="0" cy="0"/>
          <a:chOff x="0" y="0"/>
          <a:chExt cx="0" cy="0"/>
        </a:xfrm>
      </p:grpSpPr>
      <p:sp>
        <p:nvSpPr>
          <p:cNvPr id="238" name="Google Shape;238;p27"/>
          <p:cNvSpPr/>
          <p:nvPr/>
        </p:nvSpPr>
        <p:spPr>
          <a:xfrm>
            <a:off x="0" y="1"/>
            <a:ext cx="12201144" cy="3982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9" name="Google Shape;239;p27"/>
          <p:cNvSpPr/>
          <p:nvPr/>
        </p:nvSpPr>
        <p:spPr>
          <a:xfrm>
            <a:off x="-23024" y="3982720"/>
            <a:ext cx="7468838" cy="287528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0" name="Google Shape;240;p27"/>
          <p:cNvSpPr>
            <a:spLocks noGrp="1"/>
          </p:cNvSpPr>
          <p:nvPr>
            <p:ph type="pic" idx="2"/>
          </p:nvPr>
        </p:nvSpPr>
        <p:spPr>
          <a:xfrm>
            <a:off x="7447280" y="3982720"/>
            <a:ext cx="4743253" cy="287528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1" name="Google Shape;241;p27"/>
          <p:cNvSpPr txBox="1">
            <a:spLocks noGrp="1"/>
          </p:cNvSpPr>
          <p:nvPr>
            <p:ph type="title"/>
          </p:nvPr>
        </p:nvSpPr>
        <p:spPr>
          <a:xfrm>
            <a:off x="557561" y="1573619"/>
            <a:ext cx="10319546" cy="2073348"/>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2"/>
              </a:buClr>
              <a:buSzPts val="5400"/>
              <a:buFont typeface="Century Gothic"/>
              <a:buNone/>
              <a:defRPr sz="5400" b="1" i="0" u="none" strike="noStrike" cap="none">
                <a:solidFill>
                  <a:schemeClr val="lt2"/>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42" name="Google Shape;242;p27"/>
          <p:cNvSpPr txBox="1">
            <a:spLocks noGrp="1"/>
          </p:cNvSpPr>
          <p:nvPr>
            <p:ph type="body" idx="1"/>
          </p:nvPr>
        </p:nvSpPr>
        <p:spPr>
          <a:xfrm>
            <a:off x="557560" y="4426943"/>
            <a:ext cx="6332337" cy="195259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1"/>
              </a:buClr>
              <a:buSzPts val="2400"/>
              <a:buFont typeface="Noto Sans Symbols"/>
              <a:buNone/>
              <a:defRPr sz="2400" b="0" i="0" u="none" strike="noStrike" cap="none">
                <a:solidFill>
                  <a:srgbClr val="FFFFFF"/>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rgbClr val="888E98"/>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rgbClr val="888E98"/>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9pPr>
          </a:lstStyle>
          <a:p>
            <a:endParaRPr/>
          </a:p>
        </p:txBody>
      </p:sp>
      <p:cxnSp>
        <p:nvCxnSpPr>
          <p:cNvPr id="243" name="Google Shape;243;p27"/>
          <p:cNvCxnSpPr/>
          <p:nvPr/>
        </p:nvCxnSpPr>
        <p:spPr>
          <a:xfrm>
            <a:off x="-23025" y="3971701"/>
            <a:ext cx="12192000" cy="0"/>
          </a:xfrm>
          <a:prstGeom prst="straightConnector1">
            <a:avLst/>
          </a:prstGeom>
          <a:noFill/>
          <a:ln w="38100" cap="flat" cmpd="sng">
            <a:solidFill>
              <a:schemeClr val="lt2"/>
            </a:solidFill>
            <a:prstDash val="solid"/>
            <a:round/>
            <a:headEnd type="none" w="sm" len="sm"/>
            <a:tailEnd type="none" w="sm" len="sm"/>
          </a:ln>
        </p:spPr>
      </p:cxnSp>
      <p:pic>
        <p:nvPicPr>
          <p:cNvPr id="244" name="Google Shape;244;p27"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5_Section Divider - Purple">
  <p:cSld name="5_Section Divider - Purple">
    <p:spTree>
      <p:nvGrpSpPr>
        <p:cNvPr id="1" name="Shape 245"/>
        <p:cNvGrpSpPr/>
        <p:nvPr/>
      </p:nvGrpSpPr>
      <p:grpSpPr>
        <a:xfrm>
          <a:off x="0" y="0"/>
          <a:ext cx="0" cy="0"/>
          <a:chOff x="0" y="0"/>
          <a:chExt cx="0" cy="0"/>
        </a:xfrm>
      </p:grpSpPr>
      <p:sp>
        <p:nvSpPr>
          <p:cNvPr id="246" name="Google Shape;246;p28"/>
          <p:cNvSpPr/>
          <p:nvPr/>
        </p:nvSpPr>
        <p:spPr>
          <a:xfrm>
            <a:off x="0" y="1"/>
            <a:ext cx="12201144" cy="3982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7" name="Google Shape;247;p28"/>
          <p:cNvSpPr/>
          <p:nvPr/>
        </p:nvSpPr>
        <p:spPr>
          <a:xfrm>
            <a:off x="-23024" y="3982720"/>
            <a:ext cx="7468838" cy="287528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8" name="Google Shape;248;p28"/>
          <p:cNvSpPr>
            <a:spLocks noGrp="1"/>
          </p:cNvSpPr>
          <p:nvPr>
            <p:ph type="pic" idx="2"/>
          </p:nvPr>
        </p:nvSpPr>
        <p:spPr>
          <a:xfrm>
            <a:off x="7447280" y="3982720"/>
            <a:ext cx="4743253" cy="287528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9" name="Google Shape;249;p28"/>
          <p:cNvSpPr txBox="1">
            <a:spLocks noGrp="1"/>
          </p:cNvSpPr>
          <p:nvPr>
            <p:ph type="title"/>
          </p:nvPr>
        </p:nvSpPr>
        <p:spPr>
          <a:xfrm>
            <a:off x="557561" y="1573619"/>
            <a:ext cx="10319546" cy="2073348"/>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2"/>
              </a:buClr>
              <a:buSzPts val="5400"/>
              <a:buFont typeface="Century Gothic"/>
              <a:buNone/>
              <a:defRPr sz="5400" b="1" i="0" u="none" strike="noStrike" cap="none">
                <a:solidFill>
                  <a:schemeClr val="lt2"/>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50" name="Google Shape;250;p28"/>
          <p:cNvSpPr txBox="1">
            <a:spLocks noGrp="1"/>
          </p:cNvSpPr>
          <p:nvPr>
            <p:ph type="body" idx="1"/>
          </p:nvPr>
        </p:nvSpPr>
        <p:spPr>
          <a:xfrm>
            <a:off x="557560" y="4426943"/>
            <a:ext cx="6332337" cy="195259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1"/>
              </a:buClr>
              <a:buSzPts val="2400"/>
              <a:buFont typeface="Noto Sans Symbols"/>
              <a:buNone/>
              <a:defRPr sz="2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rgbClr val="888E98"/>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rgbClr val="888E98"/>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9pPr>
          </a:lstStyle>
          <a:p>
            <a:endParaRPr/>
          </a:p>
        </p:txBody>
      </p:sp>
      <p:cxnSp>
        <p:nvCxnSpPr>
          <p:cNvPr id="251" name="Google Shape;251;p28"/>
          <p:cNvCxnSpPr/>
          <p:nvPr/>
        </p:nvCxnSpPr>
        <p:spPr>
          <a:xfrm>
            <a:off x="-23025" y="3971701"/>
            <a:ext cx="12192000" cy="0"/>
          </a:xfrm>
          <a:prstGeom prst="straightConnector1">
            <a:avLst/>
          </a:prstGeom>
          <a:noFill/>
          <a:ln w="38100" cap="flat" cmpd="sng">
            <a:solidFill>
              <a:schemeClr val="lt2"/>
            </a:solidFill>
            <a:prstDash val="solid"/>
            <a:round/>
            <a:headEnd type="none" w="sm" len="sm"/>
            <a:tailEnd type="none" w="sm" len="sm"/>
          </a:ln>
        </p:spPr>
      </p:cxnSp>
      <p:pic>
        <p:nvPicPr>
          <p:cNvPr id="252" name="Google Shape;252;p28"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ontent - Blue">
  <p:cSld name="Picture with Content - Blue">
    <p:spTree>
      <p:nvGrpSpPr>
        <p:cNvPr id="1" name="Shape 253"/>
        <p:cNvGrpSpPr/>
        <p:nvPr/>
      </p:nvGrpSpPr>
      <p:grpSpPr>
        <a:xfrm>
          <a:off x="0" y="0"/>
          <a:ext cx="0" cy="0"/>
          <a:chOff x="0" y="0"/>
          <a:chExt cx="0" cy="0"/>
        </a:xfrm>
      </p:grpSpPr>
      <p:sp>
        <p:nvSpPr>
          <p:cNvPr id="254" name="Google Shape;254;p29"/>
          <p:cNvSpPr/>
          <p:nvPr/>
        </p:nvSpPr>
        <p:spPr>
          <a:xfrm>
            <a:off x="6105378" y="0"/>
            <a:ext cx="608990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5" name="Google Shape;255;p29"/>
          <p:cNvSpPr>
            <a:spLocks noGrp="1"/>
          </p:cNvSpPr>
          <p:nvPr>
            <p:ph type="pic" idx="2"/>
          </p:nvPr>
        </p:nvSpPr>
        <p:spPr>
          <a:xfrm>
            <a:off x="4246684" y="903890"/>
            <a:ext cx="7502770" cy="533205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1000"/>
              </a:spcBef>
              <a:spcAft>
                <a:spcPts val="0"/>
              </a:spcAft>
              <a:buClr>
                <a:schemeClr val="accent1"/>
              </a:buClr>
              <a:buSzPts val="3200"/>
              <a:buFont typeface="Noto Sans Symbols"/>
              <a:buNone/>
              <a:defRPr sz="3200" b="0" i="0" u="none" strike="noStrike" cap="none">
                <a:solidFill>
                  <a:schemeClr val="dk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accent2"/>
              </a:buClr>
              <a:buSzPts val="2800"/>
              <a:buFont typeface="Noto Sans Symbols"/>
              <a:buNone/>
              <a:defRPr sz="2800" b="0" i="0" u="none" strike="noStrike" cap="none">
                <a:solidFill>
                  <a:schemeClr val="dk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accent3"/>
              </a:buClr>
              <a:buSzPts val="2400"/>
              <a:buFont typeface="Noto Sans Symbols"/>
              <a:buNone/>
              <a:defRPr sz="2400" b="0" i="0" u="none" strike="noStrike" cap="none">
                <a:solidFill>
                  <a:schemeClr val="dk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accent4"/>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accent5"/>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29"/>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2"/>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2"/>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2"/>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2"/>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2"/>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2"/>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2"/>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57" name="Google Shape;257;p29"/>
          <p:cNvSpPr txBox="1">
            <a:spLocks noGrp="1"/>
          </p:cNvSpPr>
          <p:nvPr>
            <p:ph type="body" idx="1"/>
          </p:nvPr>
        </p:nvSpPr>
        <p:spPr>
          <a:xfrm>
            <a:off x="469900" y="2722178"/>
            <a:ext cx="3479891" cy="3513521"/>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1000"/>
              </a:spcBef>
              <a:spcAft>
                <a:spcPts val="0"/>
              </a:spcAft>
              <a:buClr>
                <a:schemeClr val="accent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58" name="Google Shape;258;p29"/>
          <p:cNvSpPr txBox="1">
            <a:spLocks noGrp="1"/>
          </p:cNvSpPr>
          <p:nvPr>
            <p:ph type="title"/>
          </p:nvPr>
        </p:nvSpPr>
        <p:spPr>
          <a:xfrm>
            <a:off x="439615" y="365126"/>
            <a:ext cx="3510085" cy="2022474"/>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259" name="Google Shape;259;p29"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ontent - Aqua">
  <p:cSld name="Picture with Content - Aqua">
    <p:spTree>
      <p:nvGrpSpPr>
        <p:cNvPr id="1" name="Shape 260"/>
        <p:cNvGrpSpPr/>
        <p:nvPr/>
      </p:nvGrpSpPr>
      <p:grpSpPr>
        <a:xfrm>
          <a:off x="0" y="0"/>
          <a:ext cx="0" cy="0"/>
          <a:chOff x="0" y="0"/>
          <a:chExt cx="0" cy="0"/>
        </a:xfrm>
      </p:grpSpPr>
      <p:sp>
        <p:nvSpPr>
          <p:cNvPr id="261" name="Google Shape;261;p30"/>
          <p:cNvSpPr/>
          <p:nvPr/>
        </p:nvSpPr>
        <p:spPr>
          <a:xfrm>
            <a:off x="6112318" y="0"/>
            <a:ext cx="6089904"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2" name="Google Shape;262;p30"/>
          <p:cNvSpPr>
            <a:spLocks noGrp="1"/>
          </p:cNvSpPr>
          <p:nvPr>
            <p:ph type="pic" idx="2"/>
          </p:nvPr>
        </p:nvSpPr>
        <p:spPr>
          <a:xfrm>
            <a:off x="4246684" y="903890"/>
            <a:ext cx="7502770" cy="533205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1000"/>
              </a:spcBef>
              <a:spcAft>
                <a:spcPts val="0"/>
              </a:spcAft>
              <a:buClr>
                <a:schemeClr val="accent1"/>
              </a:buClr>
              <a:buSzPts val="3200"/>
              <a:buFont typeface="Noto Sans Symbols"/>
              <a:buNone/>
              <a:defRPr sz="3200" b="0" i="0" u="none" strike="noStrike" cap="none">
                <a:solidFill>
                  <a:schemeClr val="dk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accent2"/>
              </a:buClr>
              <a:buSzPts val="2800"/>
              <a:buFont typeface="Noto Sans Symbols"/>
              <a:buNone/>
              <a:defRPr sz="2800" b="0" i="0" u="none" strike="noStrike" cap="none">
                <a:solidFill>
                  <a:schemeClr val="dk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accent3"/>
              </a:buClr>
              <a:buSzPts val="2400"/>
              <a:buFont typeface="Noto Sans Symbols"/>
              <a:buNone/>
              <a:defRPr sz="2400" b="0" i="0" u="none" strike="noStrike" cap="none">
                <a:solidFill>
                  <a:schemeClr val="dk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accent4"/>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accent5"/>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263" name="Google Shape;263;p30"/>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2"/>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2"/>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2"/>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2"/>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2"/>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2"/>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2"/>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64" name="Google Shape;264;p30"/>
          <p:cNvSpPr txBox="1">
            <a:spLocks noGrp="1"/>
          </p:cNvSpPr>
          <p:nvPr>
            <p:ph type="body" idx="1"/>
          </p:nvPr>
        </p:nvSpPr>
        <p:spPr>
          <a:xfrm>
            <a:off x="469900" y="2722178"/>
            <a:ext cx="3479891" cy="3513521"/>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1000"/>
              </a:spcBef>
              <a:spcAft>
                <a:spcPts val="0"/>
              </a:spcAft>
              <a:buClr>
                <a:schemeClr val="accent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65" name="Google Shape;265;p30"/>
          <p:cNvSpPr txBox="1">
            <a:spLocks noGrp="1"/>
          </p:cNvSpPr>
          <p:nvPr>
            <p:ph type="title"/>
          </p:nvPr>
        </p:nvSpPr>
        <p:spPr>
          <a:xfrm>
            <a:off x="439615" y="365126"/>
            <a:ext cx="3510085" cy="2022474"/>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266" name="Google Shape;266;p30"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4"/>
          <p:cNvSpPr/>
          <p:nvPr/>
        </p:nvSpPr>
        <p:spPr>
          <a:xfrm>
            <a:off x="0" y="0"/>
            <a:ext cx="1219894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 name="Google Shape;31;p4"/>
          <p:cNvSpPr txBox="1">
            <a:spLocks noGrp="1"/>
          </p:cNvSpPr>
          <p:nvPr>
            <p:ph type="title"/>
          </p:nvPr>
        </p:nvSpPr>
        <p:spPr>
          <a:xfrm>
            <a:off x="439615" y="365126"/>
            <a:ext cx="11309839"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1"/>
              </a:buClr>
              <a:buSzPts val="3200"/>
              <a:buFont typeface="Century Gothic"/>
              <a:buNone/>
              <a:defRPr sz="3200" b="1"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4"/>
          <p:cNvSpPr txBox="1">
            <a:spLocks noGrp="1"/>
          </p:cNvSpPr>
          <p:nvPr>
            <p:ph type="body" idx="1"/>
          </p:nvPr>
        </p:nvSpPr>
        <p:spPr>
          <a:xfrm>
            <a:off x="439615" y="1468315"/>
            <a:ext cx="11309839"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 name="Google Shape;33;p4"/>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34" name="Google Shape;34;p4"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ontent - Green">
  <p:cSld name="Picture with Content - Green">
    <p:spTree>
      <p:nvGrpSpPr>
        <p:cNvPr id="1" name="Shape 267"/>
        <p:cNvGrpSpPr/>
        <p:nvPr/>
      </p:nvGrpSpPr>
      <p:grpSpPr>
        <a:xfrm>
          <a:off x="0" y="0"/>
          <a:ext cx="0" cy="0"/>
          <a:chOff x="0" y="0"/>
          <a:chExt cx="0" cy="0"/>
        </a:xfrm>
      </p:grpSpPr>
      <p:sp>
        <p:nvSpPr>
          <p:cNvPr id="268" name="Google Shape;268;p31"/>
          <p:cNvSpPr/>
          <p:nvPr/>
        </p:nvSpPr>
        <p:spPr>
          <a:xfrm>
            <a:off x="6112318" y="0"/>
            <a:ext cx="6089904"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9" name="Google Shape;269;p31"/>
          <p:cNvSpPr>
            <a:spLocks noGrp="1"/>
          </p:cNvSpPr>
          <p:nvPr>
            <p:ph type="pic" idx="2"/>
          </p:nvPr>
        </p:nvSpPr>
        <p:spPr>
          <a:xfrm>
            <a:off x="4246684" y="903890"/>
            <a:ext cx="7502770" cy="533205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1000"/>
              </a:spcBef>
              <a:spcAft>
                <a:spcPts val="0"/>
              </a:spcAft>
              <a:buClr>
                <a:schemeClr val="accent1"/>
              </a:buClr>
              <a:buSzPts val="3200"/>
              <a:buFont typeface="Noto Sans Symbols"/>
              <a:buNone/>
              <a:defRPr sz="3200" b="0" i="0" u="none" strike="noStrike" cap="none">
                <a:solidFill>
                  <a:schemeClr val="dk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accent2"/>
              </a:buClr>
              <a:buSzPts val="2800"/>
              <a:buFont typeface="Noto Sans Symbols"/>
              <a:buNone/>
              <a:defRPr sz="2800" b="0" i="0" u="none" strike="noStrike" cap="none">
                <a:solidFill>
                  <a:schemeClr val="dk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accent3"/>
              </a:buClr>
              <a:buSzPts val="2400"/>
              <a:buFont typeface="Noto Sans Symbols"/>
              <a:buNone/>
              <a:defRPr sz="2400" b="0" i="0" u="none" strike="noStrike" cap="none">
                <a:solidFill>
                  <a:schemeClr val="dk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accent4"/>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accent5"/>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270" name="Google Shape;270;p31"/>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2"/>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2"/>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2"/>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2"/>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2"/>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2"/>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2"/>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71" name="Google Shape;271;p31"/>
          <p:cNvSpPr txBox="1">
            <a:spLocks noGrp="1"/>
          </p:cNvSpPr>
          <p:nvPr>
            <p:ph type="body" idx="1"/>
          </p:nvPr>
        </p:nvSpPr>
        <p:spPr>
          <a:xfrm>
            <a:off x="469900" y="2722178"/>
            <a:ext cx="3479891" cy="3513521"/>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1000"/>
              </a:spcBef>
              <a:spcAft>
                <a:spcPts val="0"/>
              </a:spcAft>
              <a:buClr>
                <a:schemeClr val="accent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72" name="Google Shape;272;p31"/>
          <p:cNvSpPr txBox="1">
            <a:spLocks noGrp="1"/>
          </p:cNvSpPr>
          <p:nvPr>
            <p:ph type="title"/>
          </p:nvPr>
        </p:nvSpPr>
        <p:spPr>
          <a:xfrm>
            <a:off x="439615" y="365126"/>
            <a:ext cx="3510085" cy="2022474"/>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273" name="Google Shape;273;p31"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ontent - Orange">
  <p:cSld name="Picture with Content - Orange">
    <p:spTree>
      <p:nvGrpSpPr>
        <p:cNvPr id="1" name="Shape 274"/>
        <p:cNvGrpSpPr/>
        <p:nvPr/>
      </p:nvGrpSpPr>
      <p:grpSpPr>
        <a:xfrm>
          <a:off x="0" y="0"/>
          <a:ext cx="0" cy="0"/>
          <a:chOff x="0" y="0"/>
          <a:chExt cx="0" cy="0"/>
        </a:xfrm>
      </p:grpSpPr>
      <p:sp>
        <p:nvSpPr>
          <p:cNvPr id="275" name="Google Shape;275;p32"/>
          <p:cNvSpPr/>
          <p:nvPr/>
        </p:nvSpPr>
        <p:spPr>
          <a:xfrm>
            <a:off x="6105378" y="0"/>
            <a:ext cx="6089904"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76" name="Google Shape;276;p32"/>
          <p:cNvSpPr>
            <a:spLocks noGrp="1"/>
          </p:cNvSpPr>
          <p:nvPr>
            <p:ph type="pic" idx="2"/>
          </p:nvPr>
        </p:nvSpPr>
        <p:spPr>
          <a:xfrm>
            <a:off x="4246684" y="903890"/>
            <a:ext cx="7502770" cy="533205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1000"/>
              </a:spcBef>
              <a:spcAft>
                <a:spcPts val="0"/>
              </a:spcAft>
              <a:buClr>
                <a:schemeClr val="accent1"/>
              </a:buClr>
              <a:buSzPts val="3200"/>
              <a:buFont typeface="Noto Sans Symbols"/>
              <a:buNone/>
              <a:defRPr sz="3200" b="0" i="0" u="none" strike="noStrike" cap="none">
                <a:solidFill>
                  <a:schemeClr val="dk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accent2"/>
              </a:buClr>
              <a:buSzPts val="2800"/>
              <a:buFont typeface="Noto Sans Symbols"/>
              <a:buNone/>
              <a:defRPr sz="2800" b="0" i="0" u="none" strike="noStrike" cap="none">
                <a:solidFill>
                  <a:schemeClr val="dk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accent3"/>
              </a:buClr>
              <a:buSzPts val="2400"/>
              <a:buFont typeface="Noto Sans Symbols"/>
              <a:buNone/>
              <a:defRPr sz="2400" b="0" i="0" u="none" strike="noStrike" cap="none">
                <a:solidFill>
                  <a:schemeClr val="dk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accent4"/>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accent5"/>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277" name="Google Shape;277;p32"/>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2"/>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2"/>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2"/>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2"/>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2"/>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2"/>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2"/>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78" name="Google Shape;278;p32"/>
          <p:cNvSpPr txBox="1">
            <a:spLocks noGrp="1"/>
          </p:cNvSpPr>
          <p:nvPr>
            <p:ph type="body" idx="1"/>
          </p:nvPr>
        </p:nvSpPr>
        <p:spPr>
          <a:xfrm>
            <a:off x="469900" y="2722178"/>
            <a:ext cx="3479891" cy="3513521"/>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1000"/>
              </a:spcBef>
              <a:spcAft>
                <a:spcPts val="0"/>
              </a:spcAft>
              <a:buClr>
                <a:schemeClr val="accent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79" name="Google Shape;279;p32"/>
          <p:cNvSpPr txBox="1">
            <a:spLocks noGrp="1"/>
          </p:cNvSpPr>
          <p:nvPr>
            <p:ph type="title"/>
          </p:nvPr>
        </p:nvSpPr>
        <p:spPr>
          <a:xfrm>
            <a:off x="439615" y="365126"/>
            <a:ext cx="3510085" cy="2022474"/>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280" name="Google Shape;280;p32"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ontent - Purple">
  <p:cSld name="Picture with Content - Purple">
    <p:spTree>
      <p:nvGrpSpPr>
        <p:cNvPr id="1" name="Shape 281"/>
        <p:cNvGrpSpPr/>
        <p:nvPr/>
      </p:nvGrpSpPr>
      <p:grpSpPr>
        <a:xfrm>
          <a:off x="0" y="0"/>
          <a:ext cx="0" cy="0"/>
          <a:chOff x="0" y="0"/>
          <a:chExt cx="0" cy="0"/>
        </a:xfrm>
      </p:grpSpPr>
      <p:sp>
        <p:nvSpPr>
          <p:cNvPr id="282" name="Google Shape;282;p33"/>
          <p:cNvSpPr/>
          <p:nvPr/>
        </p:nvSpPr>
        <p:spPr>
          <a:xfrm>
            <a:off x="6112318" y="0"/>
            <a:ext cx="6089904" cy="6858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83" name="Google Shape;283;p33"/>
          <p:cNvSpPr>
            <a:spLocks noGrp="1"/>
          </p:cNvSpPr>
          <p:nvPr>
            <p:ph type="pic" idx="2"/>
          </p:nvPr>
        </p:nvSpPr>
        <p:spPr>
          <a:xfrm>
            <a:off x="4246684" y="903890"/>
            <a:ext cx="7502770" cy="5332054"/>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1000"/>
              </a:spcBef>
              <a:spcAft>
                <a:spcPts val="0"/>
              </a:spcAft>
              <a:buClr>
                <a:schemeClr val="accent1"/>
              </a:buClr>
              <a:buSzPts val="3200"/>
              <a:buFont typeface="Noto Sans Symbols"/>
              <a:buNone/>
              <a:defRPr sz="3200" b="0" i="0" u="none" strike="noStrike" cap="none">
                <a:solidFill>
                  <a:schemeClr val="dk1"/>
                </a:solidFill>
                <a:latin typeface="Century Gothic"/>
                <a:ea typeface="Century Gothic"/>
                <a:cs typeface="Century Gothic"/>
                <a:sym typeface="Century Gothic"/>
              </a:defRPr>
            </a:lvl1pPr>
            <a:lvl2pPr marL="457200" marR="0" lvl="1" indent="0" algn="l" rtl="0">
              <a:lnSpc>
                <a:spcPct val="90000"/>
              </a:lnSpc>
              <a:spcBef>
                <a:spcPts val="500"/>
              </a:spcBef>
              <a:spcAft>
                <a:spcPts val="0"/>
              </a:spcAft>
              <a:buClr>
                <a:schemeClr val="accent2"/>
              </a:buClr>
              <a:buSzPts val="2800"/>
              <a:buFont typeface="Noto Sans Symbols"/>
              <a:buNone/>
              <a:defRPr sz="2800" b="0" i="0" u="none" strike="noStrike" cap="none">
                <a:solidFill>
                  <a:schemeClr val="dk1"/>
                </a:solidFill>
                <a:latin typeface="Century Gothic"/>
                <a:ea typeface="Century Gothic"/>
                <a:cs typeface="Century Gothic"/>
                <a:sym typeface="Century Gothic"/>
              </a:defRPr>
            </a:lvl2pPr>
            <a:lvl3pPr marL="914400" marR="0" lvl="2" indent="0" algn="l" rtl="0">
              <a:lnSpc>
                <a:spcPct val="90000"/>
              </a:lnSpc>
              <a:spcBef>
                <a:spcPts val="500"/>
              </a:spcBef>
              <a:spcAft>
                <a:spcPts val="0"/>
              </a:spcAft>
              <a:buClr>
                <a:schemeClr val="accent3"/>
              </a:buClr>
              <a:buSzPts val="2400"/>
              <a:buFont typeface="Noto Sans Symbols"/>
              <a:buNone/>
              <a:defRPr sz="2400" b="0" i="0" u="none" strike="noStrike" cap="none">
                <a:solidFill>
                  <a:schemeClr val="dk1"/>
                </a:solidFill>
                <a:latin typeface="Century Gothic"/>
                <a:ea typeface="Century Gothic"/>
                <a:cs typeface="Century Gothic"/>
                <a:sym typeface="Century Gothic"/>
              </a:defRPr>
            </a:lvl3pPr>
            <a:lvl4pPr marL="1371600" marR="0" lvl="3" indent="0" algn="l" rtl="0">
              <a:lnSpc>
                <a:spcPct val="90000"/>
              </a:lnSpc>
              <a:spcBef>
                <a:spcPts val="500"/>
              </a:spcBef>
              <a:spcAft>
                <a:spcPts val="0"/>
              </a:spcAft>
              <a:buClr>
                <a:schemeClr val="accent4"/>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4pPr>
            <a:lvl5pPr marL="1828800" marR="0" lvl="4" indent="0" algn="l" rtl="0">
              <a:lnSpc>
                <a:spcPct val="90000"/>
              </a:lnSpc>
              <a:spcBef>
                <a:spcPts val="500"/>
              </a:spcBef>
              <a:spcAft>
                <a:spcPts val="0"/>
              </a:spcAft>
              <a:buClr>
                <a:schemeClr val="accent5"/>
              </a:buClr>
              <a:buSzPts val="2000"/>
              <a:buFont typeface="Noto Sans Symbols"/>
              <a:buNone/>
              <a:defRPr sz="2000" b="0" i="0" u="none" strike="noStrike" cap="none">
                <a:solidFill>
                  <a:schemeClr val="dk1"/>
                </a:solidFill>
                <a:latin typeface="Century Gothic"/>
                <a:ea typeface="Century Gothic"/>
                <a:cs typeface="Century Gothic"/>
                <a:sym typeface="Century Gothic"/>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284" name="Google Shape;284;p33"/>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2"/>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2"/>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2"/>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2"/>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2"/>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2"/>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2"/>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85" name="Google Shape;285;p33"/>
          <p:cNvSpPr txBox="1">
            <a:spLocks noGrp="1"/>
          </p:cNvSpPr>
          <p:nvPr>
            <p:ph type="body" idx="1"/>
          </p:nvPr>
        </p:nvSpPr>
        <p:spPr>
          <a:xfrm>
            <a:off x="469900" y="2722178"/>
            <a:ext cx="3479891" cy="3513521"/>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1000"/>
              </a:spcBef>
              <a:spcAft>
                <a:spcPts val="0"/>
              </a:spcAft>
              <a:buClr>
                <a:schemeClr val="accent1"/>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86" name="Google Shape;286;p33"/>
          <p:cNvSpPr txBox="1">
            <a:spLocks noGrp="1"/>
          </p:cNvSpPr>
          <p:nvPr>
            <p:ph type="title"/>
          </p:nvPr>
        </p:nvSpPr>
        <p:spPr>
          <a:xfrm>
            <a:off x="439615" y="365126"/>
            <a:ext cx="3510085" cy="2022474"/>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287" name="Google Shape;287;p33"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ustom LayoutWidescreen Photo and Content - Light Blue">
  <p:cSld name="Custom LayoutWidescreen Photo and Content - Light Blue">
    <p:spTree>
      <p:nvGrpSpPr>
        <p:cNvPr id="1" name="Shape 288"/>
        <p:cNvGrpSpPr/>
        <p:nvPr/>
      </p:nvGrpSpPr>
      <p:grpSpPr>
        <a:xfrm>
          <a:off x="0" y="0"/>
          <a:ext cx="0" cy="0"/>
          <a:chOff x="0" y="0"/>
          <a:chExt cx="0" cy="0"/>
        </a:xfrm>
      </p:grpSpPr>
      <p:sp>
        <p:nvSpPr>
          <p:cNvPr id="289" name="Google Shape;289;p34"/>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p34"/>
          <p:cNvSpPr>
            <a:spLocks noGrp="1"/>
          </p:cNvSpPr>
          <p:nvPr>
            <p:ph type="pic" idx="2"/>
          </p:nvPr>
        </p:nvSpPr>
        <p:spPr>
          <a:xfrm>
            <a:off x="0" y="0"/>
            <a:ext cx="12201144" cy="3992197"/>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91" name="Google Shape;291;p34"/>
          <p:cNvSpPr/>
          <p:nvPr/>
        </p:nvSpPr>
        <p:spPr>
          <a:xfrm>
            <a:off x="8338777" y="3982720"/>
            <a:ext cx="3871438" cy="28844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cxnSp>
        <p:nvCxnSpPr>
          <p:cNvPr id="292" name="Google Shape;292;p34"/>
          <p:cNvCxnSpPr/>
          <p:nvPr/>
        </p:nvCxnSpPr>
        <p:spPr>
          <a:xfrm>
            <a:off x="8327571" y="3996332"/>
            <a:ext cx="3969020" cy="0"/>
          </a:xfrm>
          <a:prstGeom prst="straightConnector1">
            <a:avLst/>
          </a:prstGeom>
          <a:noFill/>
          <a:ln w="38100" cap="flat" cmpd="sng">
            <a:solidFill>
              <a:schemeClr val="lt2"/>
            </a:solidFill>
            <a:prstDash val="solid"/>
            <a:round/>
            <a:headEnd type="none" w="sm" len="sm"/>
            <a:tailEnd type="none" w="sm" len="sm"/>
          </a:ln>
        </p:spPr>
      </p:cxnSp>
      <p:sp>
        <p:nvSpPr>
          <p:cNvPr id="293" name="Google Shape;293;p34"/>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FFFF"/>
                </a:solidFill>
                <a:latin typeface="Century Gothic"/>
                <a:ea typeface="Century Gothic"/>
                <a:cs typeface="Century Gothic"/>
                <a:sym typeface="Century Gothic"/>
              </a:rPr>
              <a:t>‹#›</a:t>
            </a:fld>
            <a:endParaRPr sz="1200" b="0" i="0" u="none" strike="noStrike" cap="none">
              <a:solidFill>
                <a:srgbClr val="FFFFFF"/>
              </a:solidFill>
              <a:latin typeface="Century Gothic"/>
              <a:ea typeface="Century Gothic"/>
              <a:cs typeface="Century Gothic"/>
              <a:sym typeface="Century Gothic"/>
            </a:endParaRPr>
          </a:p>
        </p:txBody>
      </p:sp>
      <p:sp>
        <p:nvSpPr>
          <p:cNvPr id="294" name="Google Shape;294;p34"/>
          <p:cNvSpPr txBox="1">
            <a:spLocks noGrp="1"/>
          </p:cNvSpPr>
          <p:nvPr>
            <p:ph type="body" idx="1"/>
          </p:nvPr>
        </p:nvSpPr>
        <p:spPr>
          <a:xfrm>
            <a:off x="441325" y="5020235"/>
            <a:ext cx="7484969" cy="127737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95" name="Google Shape;295;p34"/>
          <p:cNvSpPr txBox="1">
            <a:spLocks noGrp="1"/>
          </p:cNvSpPr>
          <p:nvPr>
            <p:ph type="body" idx="3"/>
          </p:nvPr>
        </p:nvSpPr>
        <p:spPr>
          <a:xfrm>
            <a:off x="8725647" y="4283175"/>
            <a:ext cx="3021210" cy="178033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90000"/>
              </a:lnSpc>
              <a:spcBef>
                <a:spcPts val="1000"/>
              </a:spcBef>
              <a:spcAft>
                <a:spcPts val="0"/>
              </a:spcAft>
              <a:buClr>
                <a:schemeClr val="accent1"/>
              </a:buClr>
              <a:buSzPts val="2200"/>
              <a:buFont typeface="Arial"/>
              <a:buNone/>
              <a:defRPr sz="2200" b="0" i="0" u="none" strike="noStrike" cap="none">
                <a:solidFill>
                  <a:srgbClr val="FFFFFF"/>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96" name="Google Shape;296;p34"/>
          <p:cNvSpPr txBox="1">
            <a:spLocks noGrp="1"/>
          </p:cNvSpPr>
          <p:nvPr>
            <p:ph type="title"/>
          </p:nvPr>
        </p:nvSpPr>
        <p:spPr>
          <a:xfrm>
            <a:off x="439616" y="4257302"/>
            <a:ext cx="7460160" cy="620991"/>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Widescreen Photo and Content - Green">
  <p:cSld name="Widescreen Photo and Content - Green">
    <p:spTree>
      <p:nvGrpSpPr>
        <p:cNvPr id="1" name="Shape 297"/>
        <p:cNvGrpSpPr/>
        <p:nvPr/>
      </p:nvGrpSpPr>
      <p:grpSpPr>
        <a:xfrm>
          <a:off x="0" y="0"/>
          <a:ext cx="0" cy="0"/>
          <a:chOff x="0" y="0"/>
          <a:chExt cx="0" cy="0"/>
        </a:xfrm>
      </p:grpSpPr>
      <p:sp>
        <p:nvSpPr>
          <p:cNvPr id="298" name="Google Shape;298;p35"/>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99" name="Google Shape;299;p35"/>
          <p:cNvSpPr>
            <a:spLocks noGrp="1"/>
          </p:cNvSpPr>
          <p:nvPr>
            <p:ph type="pic" idx="2"/>
          </p:nvPr>
        </p:nvSpPr>
        <p:spPr>
          <a:xfrm>
            <a:off x="0" y="0"/>
            <a:ext cx="12201144" cy="3992197"/>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00" name="Google Shape;300;p35"/>
          <p:cNvSpPr/>
          <p:nvPr/>
        </p:nvSpPr>
        <p:spPr>
          <a:xfrm>
            <a:off x="8338777" y="3982720"/>
            <a:ext cx="3871438" cy="288442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cxnSp>
        <p:nvCxnSpPr>
          <p:cNvPr id="301" name="Google Shape;301;p35"/>
          <p:cNvCxnSpPr/>
          <p:nvPr/>
        </p:nvCxnSpPr>
        <p:spPr>
          <a:xfrm>
            <a:off x="8327571" y="3996332"/>
            <a:ext cx="3969020" cy="0"/>
          </a:xfrm>
          <a:prstGeom prst="straightConnector1">
            <a:avLst/>
          </a:prstGeom>
          <a:noFill/>
          <a:ln w="38100" cap="flat" cmpd="sng">
            <a:solidFill>
              <a:schemeClr val="lt2"/>
            </a:solidFill>
            <a:prstDash val="solid"/>
            <a:round/>
            <a:headEnd type="none" w="sm" len="sm"/>
            <a:tailEnd type="none" w="sm" len="sm"/>
          </a:ln>
        </p:spPr>
      </p:cxnSp>
      <p:sp>
        <p:nvSpPr>
          <p:cNvPr id="302" name="Google Shape;302;p35"/>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FFFF"/>
                </a:solidFill>
                <a:latin typeface="Century Gothic"/>
                <a:ea typeface="Century Gothic"/>
                <a:cs typeface="Century Gothic"/>
                <a:sym typeface="Century Gothic"/>
              </a:rPr>
              <a:t>‹#›</a:t>
            </a:fld>
            <a:endParaRPr sz="1200" b="0" i="0" u="none" strike="noStrike" cap="none">
              <a:solidFill>
                <a:srgbClr val="FFFFFF"/>
              </a:solidFill>
              <a:latin typeface="Century Gothic"/>
              <a:ea typeface="Century Gothic"/>
              <a:cs typeface="Century Gothic"/>
              <a:sym typeface="Century Gothic"/>
            </a:endParaRPr>
          </a:p>
        </p:txBody>
      </p:sp>
      <p:sp>
        <p:nvSpPr>
          <p:cNvPr id="303" name="Google Shape;303;p35"/>
          <p:cNvSpPr txBox="1">
            <a:spLocks noGrp="1"/>
          </p:cNvSpPr>
          <p:nvPr>
            <p:ph type="body" idx="1"/>
          </p:nvPr>
        </p:nvSpPr>
        <p:spPr>
          <a:xfrm>
            <a:off x="441325" y="5020235"/>
            <a:ext cx="7484969" cy="127737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04" name="Google Shape;304;p35"/>
          <p:cNvSpPr txBox="1">
            <a:spLocks noGrp="1"/>
          </p:cNvSpPr>
          <p:nvPr>
            <p:ph type="body" idx="3"/>
          </p:nvPr>
        </p:nvSpPr>
        <p:spPr>
          <a:xfrm>
            <a:off x="8725647" y="4283175"/>
            <a:ext cx="3021210" cy="178033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90000"/>
              </a:lnSpc>
              <a:spcBef>
                <a:spcPts val="1000"/>
              </a:spcBef>
              <a:spcAft>
                <a:spcPts val="0"/>
              </a:spcAft>
              <a:buClr>
                <a:schemeClr val="accent1"/>
              </a:buClr>
              <a:buSzPts val="2200"/>
              <a:buFont typeface="Arial"/>
              <a:buNone/>
              <a:defRPr sz="2200" b="0" i="0" u="none" strike="noStrike" cap="none">
                <a:solidFill>
                  <a:srgbClr val="FFFFFF"/>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05" name="Google Shape;305;p35"/>
          <p:cNvSpPr txBox="1">
            <a:spLocks noGrp="1"/>
          </p:cNvSpPr>
          <p:nvPr>
            <p:ph type="title"/>
          </p:nvPr>
        </p:nvSpPr>
        <p:spPr>
          <a:xfrm>
            <a:off x="439616" y="4257302"/>
            <a:ext cx="7460160" cy="620991"/>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Widescreen Photo and Content - Light Green">
  <p:cSld name="Widescreen Photo and Content - Light Green">
    <p:spTree>
      <p:nvGrpSpPr>
        <p:cNvPr id="1" name="Shape 306"/>
        <p:cNvGrpSpPr/>
        <p:nvPr/>
      </p:nvGrpSpPr>
      <p:grpSpPr>
        <a:xfrm>
          <a:off x="0" y="0"/>
          <a:ext cx="0" cy="0"/>
          <a:chOff x="0" y="0"/>
          <a:chExt cx="0" cy="0"/>
        </a:xfrm>
      </p:grpSpPr>
      <p:sp>
        <p:nvSpPr>
          <p:cNvPr id="307" name="Google Shape;307;p36"/>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308" name="Google Shape;308;p36"/>
          <p:cNvSpPr>
            <a:spLocks noGrp="1"/>
          </p:cNvSpPr>
          <p:nvPr>
            <p:ph type="pic" idx="2"/>
          </p:nvPr>
        </p:nvSpPr>
        <p:spPr>
          <a:xfrm>
            <a:off x="0" y="0"/>
            <a:ext cx="12201144" cy="3992197"/>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09" name="Google Shape;309;p36"/>
          <p:cNvSpPr/>
          <p:nvPr/>
        </p:nvSpPr>
        <p:spPr>
          <a:xfrm>
            <a:off x="8338777" y="3982720"/>
            <a:ext cx="3871438" cy="288442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cxnSp>
        <p:nvCxnSpPr>
          <p:cNvPr id="310" name="Google Shape;310;p36"/>
          <p:cNvCxnSpPr/>
          <p:nvPr/>
        </p:nvCxnSpPr>
        <p:spPr>
          <a:xfrm>
            <a:off x="8327571" y="3996332"/>
            <a:ext cx="3969020" cy="0"/>
          </a:xfrm>
          <a:prstGeom prst="straightConnector1">
            <a:avLst/>
          </a:prstGeom>
          <a:noFill/>
          <a:ln w="38100" cap="flat" cmpd="sng">
            <a:solidFill>
              <a:schemeClr val="lt2"/>
            </a:solidFill>
            <a:prstDash val="solid"/>
            <a:round/>
            <a:headEnd type="none" w="sm" len="sm"/>
            <a:tailEnd type="none" w="sm" len="sm"/>
          </a:ln>
        </p:spPr>
      </p:cxnSp>
      <p:sp>
        <p:nvSpPr>
          <p:cNvPr id="311" name="Google Shape;311;p36"/>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7F7F7F"/>
                </a:solidFill>
                <a:latin typeface="Century Gothic"/>
                <a:ea typeface="Century Gothic"/>
                <a:cs typeface="Century Gothic"/>
                <a:sym typeface="Century Gothic"/>
              </a:rPr>
              <a:t>‹#›</a:t>
            </a:fld>
            <a:endParaRPr sz="1200" b="0" i="0" u="none" strike="noStrike" cap="none">
              <a:solidFill>
                <a:srgbClr val="7F7F7F"/>
              </a:solidFill>
              <a:latin typeface="Century Gothic"/>
              <a:ea typeface="Century Gothic"/>
              <a:cs typeface="Century Gothic"/>
              <a:sym typeface="Century Gothic"/>
            </a:endParaRPr>
          </a:p>
        </p:txBody>
      </p:sp>
      <p:sp>
        <p:nvSpPr>
          <p:cNvPr id="312" name="Google Shape;312;p36"/>
          <p:cNvSpPr txBox="1">
            <a:spLocks noGrp="1"/>
          </p:cNvSpPr>
          <p:nvPr>
            <p:ph type="body" idx="1"/>
          </p:nvPr>
        </p:nvSpPr>
        <p:spPr>
          <a:xfrm>
            <a:off x="441325" y="5020235"/>
            <a:ext cx="7484969" cy="127737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13" name="Google Shape;313;p36"/>
          <p:cNvSpPr txBox="1">
            <a:spLocks noGrp="1"/>
          </p:cNvSpPr>
          <p:nvPr>
            <p:ph type="body" idx="3"/>
          </p:nvPr>
        </p:nvSpPr>
        <p:spPr>
          <a:xfrm>
            <a:off x="8725647" y="4283175"/>
            <a:ext cx="3021210" cy="178033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90000"/>
              </a:lnSpc>
              <a:spcBef>
                <a:spcPts val="1000"/>
              </a:spcBef>
              <a:spcAft>
                <a:spcPts val="0"/>
              </a:spcAft>
              <a:buClr>
                <a:schemeClr val="accent1"/>
              </a:buClr>
              <a:buSzPts val="2200"/>
              <a:buFont typeface="Arial"/>
              <a:buNone/>
              <a:defRPr sz="2200" b="0"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14" name="Google Shape;314;p36"/>
          <p:cNvSpPr txBox="1">
            <a:spLocks noGrp="1"/>
          </p:cNvSpPr>
          <p:nvPr>
            <p:ph type="title"/>
          </p:nvPr>
        </p:nvSpPr>
        <p:spPr>
          <a:xfrm>
            <a:off x="439616" y="4257302"/>
            <a:ext cx="7460160" cy="620991"/>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Widescreen Photo and Content - Orange">
  <p:cSld name="Widescreen Photo and Content - Orange">
    <p:spTree>
      <p:nvGrpSpPr>
        <p:cNvPr id="1" name="Shape 315"/>
        <p:cNvGrpSpPr/>
        <p:nvPr/>
      </p:nvGrpSpPr>
      <p:grpSpPr>
        <a:xfrm>
          <a:off x="0" y="0"/>
          <a:ext cx="0" cy="0"/>
          <a:chOff x="0" y="0"/>
          <a:chExt cx="0" cy="0"/>
        </a:xfrm>
      </p:grpSpPr>
      <p:sp>
        <p:nvSpPr>
          <p:cNvPr id="316" name="Google Shape;316;p37"/>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317" name="Google Shape;317;p37"/>
          <p:cNvSpPr>
            <a:spLocks noGrp="1"/>
          </p:cNvSpPr>
          <p:nvPr>
            <p:ph type="pic" idx="2"/>
          </p:nvPr>
        </p:nvSpPr>
        <p:spPr>
          <a:xfrm>
            <a:off x="0" y="0"/>
            <a:ext cx="12201144" cy="3992197"/>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18" name="Google Shape;318;p37"/>
          <p:cNvSpPr/>
          <p:nvPr/>
        </p:nvSpPr>
        <p:spPr>
          <a:xfrm>
            <a:off x="8338777" y="3982720"/>
            <a:ext cx="3871438" cy="288442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cxnSp>
        <p:nvCxnSpPr>
          <p:cNvPr id="319" name="Google Shape;319;p37"/>
          <p:cNvCxnSpPr/>
          <p:nvPr/>
        </p:nvCxnSpPr>
        <p:spPr>
          <a:xfrm>
            <a:off x="8327571" y="3996332"/>
            <a:ext cx="3969020" cy="0"/>
          </a:xfrm>
          <a:prstGeom prst="straightConnector1">
            <a:avLst/>
          </a:prstGeom>
          <a:noFill/>
          <a:ln w="38100" cap="flat" cmpd="sng">
            <a:solidFill>
              <a:schemeClr val="lt2"/>
            </a:solidFill>
            <a:prstDash val="solid"/>
            <a:round/>
            <a:headEnd type="none" w="sm" len="sm"/>
            <a:tailEnd type="none" w="sm" len="sm"/>
          </a:ln>
        </p:spPr>
      </p:cxnSp>
      <p:sp>
        <p:nvSpPr>
          <p:cNvPr id="320" name="Google Shape;320;p37"/>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FFFF"/>
                </a:solidFill>
                <a:latin typeface="Century Gothic"/>
                <a:ea typeface="Century Gothic"/>
                <a:cs typeface="Century Gothic"/>
                <a:sym typeface="Century Gothic"/>
              </a:rPr>
              <a:t>‹#›</a:t>
            </a:fld>
            <a:endParaRPr sz="1200" b="0" i="0" u="none" strike="noStrike" cap="none">
              <a:solidFill>
                <a:srgbClr val="FFFFFF"/>
              </a:solidFill>
              <a:latin typeface="Century Gothic"/>
              <a:ea typeface="Century Gothic"/>
              <a:cs typeface="Century Gothic"/>
              <a:sym typeface="Century Gothic"/>
            </a:endParaRPr>
          </a:p>
        </p:txBody>
      </p:sp>
      <p:sp>
        <p:nvSpPr>
          <p:cNvPr id="321" name="Google Shape;321;p37"/>
          <p:cNvSpPr txBox="1">
            <a:spLocks noGrp="1"/>
          </p:cNvSpPr>
          <p:nvPr>
            <p:ph type="body" idx="1"/>
          </p:nvPr>
        </p:nvSpPr>
        <p:spPr>
          <a:xfrm>
            <a:off x="441325" y="5020235"/>
            <a:ext cx="7484969" cy="127737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22" name="Google Shape;322;p37"/>
          <p:cNvSpPr txBox="1">
            <a:spLocks noGrp="1"/>
          </p:cNvSpPr>
          <p:nvPr>
            <p:ph type="body" idx="3"/>
          </p:nvPr>
        </p:nvSpPr>
        <p:spPr>
          <a:xfrm>
            <a:off x="8725647" y="4283175"/>
            <a:ext cx="3021210" cy="178033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90000"/>
              </a:lnSpc>
              <a:spcBef>
                <a:spcPts val="1000"/>
              </a:spcBef>
              <a:spcAft>
                <a:spcPts val="0"/>
              </a:spcAft>
              <a:buClr>
                <a:schemeClr val="accent1"/>
              </a:buClr>
              <a:buSzPts val="2200"/>
              <a:buFont typeface="Arial"/>
              <a:buNone/>
              <a:defRPr sz="2200" b="0" i="0" u="none" strike="noStrike" cap="none">
                <a:solidFill>
                  <a:srgbClr val="FFFFFF"/>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23" name="Google Shape;323;p37"/>
          <p:cNvSpPr txBox="1">
            <a:spLocks noGrp="1"/>
          </p:cNvSpPr>
          <p:nvPr>
            <p:ph type="title"/>
          </p:nvPr>
        </p:nvSpPr>
        <p:spPr>
          <a:xfrm>
            <a:off x="439616" y="4257302"/>
            <a:ext cx="7460160" cy="620991"/>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Widescreen Photo and Content - Purple">
  <p:cSld name="Widescreen Photo and Content - Purple">
    <p:spTree>
      <p:nvGrpSpPr>
        <p:cNvPr id="1" name="Shape 324"/>
        <p:cNvGrpSpPr/>
        <p:nvPr/>
      </p:nvGrpSpPr>
      <p:grpSpPr>
        <a:xfrm>
          <a:off x="0" y="0"/>
          <a:ext cx="0" cy="0"/>
          <a:chOff x="0" y="0"/>
          <a:chExt cx="0" cy="0"/>
        </a:xfrm>
      </p:grpSpPr>
      <p:sp>
        <p:nvSpPr>
          <p:cNvPr id="325" name="Google Shape;325;p38"/>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326" name="Google Shape;326;p38"/>
          <p:cNvSpPr>
            <a:spLocks noGrp="1"/>
          </p:cNvSpPr>
          <p:nvPr>
            <p:ph type="pic" idx="2"/>
          </p:nvPr>
        </p:nvSpPr>
        <p:spPr>
          <a:xfrm>
            <a:off x="0" y="0"/>
            <a:ext cx="12201144" cy="3992197"/>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27" name="Google Shape;327;p38"/>
          <p:cNvSpPr/>
          <p:nvPr/>
        </p:nvSpPr>
        <p:spPr>
          <a:xfrm>
            <a:off x="8338777" y="3982720"/>
            <a:ext cx="3871438" cy="288442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cxnSp>
        <p:nvCxnSpPr>
          <p:cNvPr id="328" name="Google Shape;328;p38"/>
          <p:cNvCxnSpPr/>
          <p:nvPr/>
        </p:nvCxnSpPr>
        <p:spPr>
          <a:xfrm>
            <a:off x="8327571" y="3996332"/>
            <a:ext cx="3969020" cy="0"/>
          </a:xfrm>
          <a:prstGeom prst="straightConnector1">
            <a:avLst/>
          </a:prstGeom>
          <a:noFill/>
          <a:ln w="38100" cap="flat" cmpd="sng">
            <a:solidFill>
              <a:schemeClr val="lt2"/>
            </a:solidFill>
            <a:prstDash val="solid"/>
            <a:round/>
            <a:headEnd type="none" w="sm" len="sm"/>
            <a:tailEnd type="none" w="sm" len="sm"/>
          </a:ln>
        </p:spPr>
      </p:cxnSp>
      <p:sp>
        <p:nvSpPr>
          <p:cNvPr id="329" name="Google Shape;329;p38"/>
          <p:cNvSpPr txBox="1"/>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FFFF"/>
                </a:solidFill>
                <a:latin typeface="Century Gothic"/>
                <a:ea typeface="Century Gothic"/>
                <a:cs typeface="Century Gothic"/>
                <a:sym typeface="Century Gothic"/>
              </a:rPr>
              <a:t>‹#›</a:t>
            </a:fld>
            <a:endParaRPr sz="1200" b="0" i="0" u="none" strike="noStrike" cap="none">
              <a:solidFill>
                <a:srgbClr val="FFFFFF"/>
              </a:solidFill>
              <a:latin typeface="Century Gothic"/>
              <a:ea typeface="Century Gothic"/>
              <a:cs typeface="Century Gothic"/>
              <a:sym typeface="Century Gothic"/>
            </a:endParaRPr>
          </a:p>
        </p:txBody>
      </p:sp>
      <p:sp>
        <p:nvSpPr>
          <p:cNvPr id="330" name="Google Shape;330;p38"/>
          <p:cNvSpPr txBox="1">
            <a:spLocks noGrp="1"/>
          </p:cNvSpPr>
          <p:nvPr>
            <p:ph type="body" idx="1"/>
          </p:nvPr>
        </p:nvSpPr>
        <p:spPr>
          <a:xfrm>
            <a:off x="441325" y="5020235"/>
            <a:ext cx="7484969" cy="127737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1" name="Google Shape;331;p38"/>
          <p:cNvSpPr txBox="1">
            <a:spLocks noGrp="1"/>
          </p:cNvSpPr>
          <p:nvPr>
            <p:ph type="body" idx="3"/>
          </p:nvPr>
        </p:nvSpPr>
        <p:spPr>
          <a:xfrm>
            <a:off x="8725647" y="4283175"/>
            <a:ext cx="3021210" cy="178033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90000"/>
              </a:lnSpc>
              <a:spcBef>
                <a:spcPts val="1000"/>
              </a:spcBef>
              <a:spcAft>
                <a:spcPts val="0"/>
              </a:spcAft>
              <a:buClr>
                <a:schemeClr val="accent1"/>
              </a:buClr>
              <a:buSzPts val="2200"/>
              <a:buFont typeface="Arial"/>
              <a:buNone/>
              <a:defRPr sz="2200" b="0" i="0" u="none" strike="noStrike" cap="none">
                <a:solidFill>
                  <a:srgbClr val="FFFFFF"/>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chemeClr val="accen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2" name="Google Shape;332;p38"/>
          <p:cNvSpPr txBox="1">
            <a:spLocks noGrp="1"/>
          </p:cNvSpPr>
          <p:nvPr>
            <p:ph type="title"/>
          </p:nvPr>
        </p:nvSpPr>
        <p:spPr>
          <a:xfrm>
            <a:off x="439616" y="4257302"/>
            <a:ext cx="7460160" cy="620991"/>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with Sidebar Blue">
  <p:cSld name="Title and Content with Sidebar Blue">
    <p:spTree>
      <p:nvGrpSpPr>
        <p:cNvPr id="1" name="Shape 35"/>
        <p:cNvGrpSpPr/>
        <p:nvPr/>
      </p:nvGrpSpPr>
      <p:grpSpPr>
        <a:xfrm>
          <a:off x="0" y="0"/>
          <a:ext cx="0" cy="0"/>
          <a:chOff x="0" y="0"/>
          <a:chExt cx="0" cy="0"/>
        </a:xfrm>
      </p:grpSpPr>
      <p:sp>
        <p:nvSpPr>
          <p:cNvPr id="36" name="Google Shape;36;p5"/>
          <p:cNvSpPr/>
          <p:nvPr/>
        </p:nvSpPr>
        <p:spPr>
          <a:xfrm>
            <a:off x="8139004" y="0"/>
            <a:ext cx="4059936" cy="34848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7" name="Google Shape;37;p5"/>
          <p:cNvSpPr>
            <a:spLocks noGrp="1"/>
          </p:cNvSpPr>
          <p:nvPr>
            <p:ph type="pic" idx="2"/>
          </p:nvPr>
        </p:nvSpPr>
        <p:spPr>
          <a:xfrm>
            <a:off x="8139004" y="3478265"/>
            <a:ext cx="4059936" cy="3379735"/>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8" name="Google Shape;38;p5"/>
          <p:cNvSpPr txBox="1">
            <a:spLocks noGrp="1"/>
          </p:cNvSpPr>
          <p:nvPr>
            <p:ph type="title"/>
          </p:nvPr>
        </p:nvSpPr>
        <p:spPr>
          <a:xfrm>
            <a:off x="439615" y="365126"/>
            <a:ext cx="7373425"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5"/>
          <p:cNvSpPr txBox="1">
            <a:spLocks noGrp="1"/>
          </p:cNvSpPr>
          <p:nvPr>
            <p:ph type="body" idx="1"/>
          </p:nvPr>
        </p:nvSpPr>
        <p:spPr>
          <a:xfrm>
            <a:off x="439615" y="1468315"/>
            <a:ext cx="7373425"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5"/>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5"/>
          <p:cNvSpPr txBox="1">
            <a:spLocks noGrp="1"/>
          </p:cNvSpPr>
          <p:nvPr>
            <p:ph type="body" idx="3"/>
          </p:nvPr>
        </p:nvSpPr>
        <p:spPr>
          <a:xfrm>
            <a:off x="8474075" y="735691"/>
            <a:ext cx="3275013" cy="24780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lt1"/>
              </a:buClr>
              <a:buSzPts val="2400"/>
              <a:buFont typeface="Noto Sans Symbols"/>
              <a:buNone/>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cxnSp>
        <p:nvCxnSpPr>
          <p:cNvPr id="42" name="Google Shape;42;p5"/>
          <p:cNvCxnSpPr/>
          <p:nvPr/>
        </p:nvCxnSpPr>
        <p:spPr>
          <a:xfrm>
            <a:off x="8132064" y="3462684"/>
            <a:ext cx="4058470" cy="0"/>
          </a:xfrm>
          <a:prstGeom prst="straightConnector1">
            <a:avLst/>
          </a:prstGeom>
          <a:noFill/>
          <a:ln w="38100" cap="flat" cmpd="sng">
            <a:solidFill>
              <a:schemeClr val="lt2"/>
            </a:solidFill>
            <a:prstDash val="solid"/>
            <a:round/>
            <a:headEnd type="none" w="sm" len="sm"/>
            <a:tailEnd type="none" w="sm" len="sm"/>
          </a:ln>
        </p:spPr>
      </p:cxnSp>
      <p:pic>
        <p:nvPicPr>
          <p:cNvPr id="43" name="Google Shape;43;p5"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2 Content">
  <p:cSld name="1_Title and 2 Content">
    <p:spTree>
      <p:nvGrpSpPr>
        <p:cNvPr id="1" name="Shape 44"/>
        <p:cNvGrpSpPr/>
        <p:nvPr/>
      </p:nvGrpSpPr>
      <p:grpSpPr>
        <a:xfrm>
          <a:off x="0" y="0"/>
          <a:ext cx="0" cy="0"/>
          <a:chOff x="0" y="0"/>
          <a:chExt cx="0" cy="0"/>
        </a:xfrm>
      </p:grpSpPr>
      <p:sp>
        <p:nvSpPr>
          <p:cNvPr id="45" name="Google Shape;45;p6"/>
          <p:cNvSpPr/>
          <p:nvPr/>
        </p:nvSpPr>
        <p:spPr>
          <a:xfrm>
            <a:off x="6085114" y="1468315"/>
            <a:ext cx="5645500" cy="470864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46" name="Google Shape;46;p6"/>
          <p:cNvSpPr txBox="1">
            <a:spLocks noGrp="1"/>
          </p:cNvSpPr>
          <p:nvPr>
            <p:ph type="title"/>
          </p:nvPr>
        </p:nvSpPr>
        <p:spPr>
          <a:xfrm>
            <a:off x="439615" y="365126"/>
            <a:ext cx="11309839"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Google Shape;47;p6"/>
          <p:cNvSpPr txBox="1">
            <a:spLocks noGrp="1"/>
          </p:cNvSpPr>
          <p:nvPr>
            <p:ph type="body" idx="1"/>
          </p:nvPr>
        </p:nvSpPr>
        <p:spPr>
          <a:xfrm>
            <a:off x="439615" y="1468315"/>
            <a:ext cx="5645499"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8" name="Google Shape;48;p6"/>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6"/>
          <p:cNvSpPr txBox="1">
            <a:spLocks noGrp="1"/>
          </p:cNvSpPr>
          <p:nvPr>
            <p:ph type="body" idx="2"/>
          </p:nvPr>
        </p:nvSpPr>
        <p:spPr>
          <a:xfrm>
            <a:off x="6356579" y="1741488"/>
            <a:ext cx="5127625" cy="4179887"/>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2 Content">
  <p:cSld name="Title and 2 Content">
    <p:spTree>
      <p:nvGrpSpPr>
        <p:cNvPr id="1" name="Shape 50"/>
        <p:cNvGrpSpPr/>
        <p:nvPr/>
      </p:nvGrpSpPr>
      <p:grpSpPr>
        <a:xfrm>
          <a:off x="0" y="0"/>
          <a:ext cx="0" cy="0"/>
          <a:chOff x="0" y="0"/>
          <a:chExt cx="0" cy="0"/>
        </a:xfrm>
      </p:grpSpPr>
      <p:sp>
        <p:nvSpPr>
          <p:cNvPr id="51" name="Google Shape;51;p7"/>
          <p:cNvSpPr/>
          <p:nvPr/>
        </p:nvSpPr>
        <p:spPr>
          <a:xfrm>
            <a:off x="6085114" y="1468315"/>
            <a:ext cx="5645500" cy="470864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52" name="Google Shape;52;p7"/>
          <p:cNvSpPr txBox="1">
            <a:spLocks noGrp="1"/>
          </p:cNvSpPr>
          <p:nvPr>
            <p:ph type="title"/>
          </p:nvPr>
        </p:nvSpPr>
        <p:spPr>
          <a:xfrm>
            <a:off x="439615" y="365126"/>
            <a:ext cx="11309839"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3" name="Google Shape;53;p7"/>
          <p:cNvSpPr txBox="1">
            <a:spLocks noGrp="1"/>
          </p:cNvSpPr>
          <p:nvPr>
            <p:ph type="body" idx="1"/>
          </p:nvPr>
        </p:nvSpPr>
        <p:spPr>
          <a:xfrm>
            <a:off x="439615" y="1468315"/>
            <a:ext cx="5645499"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4" name="Google Shape;54;p7"/>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7"/>
          <p:cNvSpPr txBox="1">
            <a:spLocks noGrp="1"/>
          </p:cNvSpPr>
          <p:nvPr>
            <p:ph type="body" idx="2"/>
          </p:nvPr>
        </p:nvSpPr>
        <p:spPr>
          <a:xfrm>
            <a:off x="6356579" y="1741488"/>
            <a:ext cx="5127625" cy="4179887"/>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id with Title and Content A">
  <p:cSld name="Grid with Title and Content A">
    <p:spTree>
      <p:nvGrpSpPr>
        <p:cNvPr id="1" name="Shape 56"/>
        <p:cNvGrpSpPr/>
        <p:nvPr/>
      </p:nvGrpSpPr>
      <p:grpSpPr>
        <a:xfrm>
          <a:off x="0" y="0"/>
          <a:ext cx="0" cy="0"/>
          <a:chOff x="0" y="0"/>
          <a:chExt cx="0" cy="0"/>
        </a:xfrm>
      </p:grpSpPr>
      <p:sp>
        <p:nvSpPr>
          <p:cNvPr id="57" name="Google Shape;57;p8"/>
          <p:cNvSpPr/>
          <p:nvPr/>
        </p:nvSpPr>
        <p:spPr>
          <a:xfrm>
            <a:off x="725" y="2287034"/>
            <a:ext cx="3017520" cy="2286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58" name="Google Shape;58;p8"/>
          <p:cNvSpPr txBox="1">
            <a:spLocks noGrp="1"/>
          </p:cNvSpPr>
          <p:nvPr>
            <p:ph type="title"/>
          </p:nvPr>
        </p:nvSpPr>
        <p:spPr>
          <a:xfrm>
            <a:off x="6389225" y="941061"/>
            <a:ext cx="5360229" cy="158673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9" name="Google Shape;59;p8"/>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8"/>
          <p:cNvSpPr txBox="1">
            <a:spLocks noGrp="1"/>
          </p:cNvSpPr>
          <p:nvPr>
            <p:ph type="body" idx="1"/>
          </p:nvPr>
        </p:nvSpPr>
        <p:spPr>
          <a:xfrm>
            <a:off x="137885" y="2437744"/>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1" name="Google Shape;61;p8"/>
          <p:cNvSpPr>
            <a:spLocks noGrp="1"/>
          </p:cNvSpPr>
          <p:nvPr>
            <p:ph type="pic" idx="2"/>
          </p:nvPr>
        </p:nvSpPr>
        <p:spPr>
          <a:xfrm>
            <a:off x="725" y="-87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2" name="Google Shape;62;p8"/>
          <p:cNvSpPr/>
          <p:nvPr/>
        </p:nvSpPr>
        <p:spPr>
          <a:xfrm>
            <a:off x="3017409" y="-2654"/>
            <a:ext cx="3017520" cy="22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3" name="Google Shape;63;p8"/>
          <p:cNvSpPr txBox="1">
            <a:spLocks noGrp="1"/>
          </p:cNvSpPr>
          <p:nvPr>
            <p:ph type="body" idx="3"/>
          </p:nvPr>
        </p:nvSpPr>
        <p:spPr>
          <a:xfrm>
            <a:off x="3155405" y="148258"/>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4" name="Google Shape;64;p8"/>
          <p:cNvSpPr>
            <a:spLocks noGrp="1"/>
          </p:cNvSpPr>
          <p:nvPr>
            <p:ph type="pic" idx="4"/>
          </p:nvPr>
        </p:nvSpPr>
        <p:spPr>
          <a:xfrm>
            <a:off x="3017409" y="228525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5" name="Google Shape;65;p8"/>
          <p:cNvSpPr>
            <a:spLocks noGrp="1"/>
          </p:cNvSpPr>
          <p:nvPr>
            <p:ph type="pic" idx="5"/>
          </p:nvPr>
        </p:nvSpPr>
        <p:spPr>
          <a:xfrm>
            <a:off x="-111" y="4574940"/>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6" name="Google Shape;66;p8"/>
          <p:cNvSpPr/>
          <p:nvPr/>
        </p:nvSpPr>
        <p:spPr>
          <a:xfrm>
            <a:off x="3017409" y="4573159"/>
            <a:ext cx="3017520" cy="228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67" name="Google Shape;67;p8"/>
          <p:cNvSpPr txBox="1">
            <a:spLocks noGrp="1"/>
          </p:cNvSpPr>
          <p:nvPr>
            <p:ph type="body" idx="6"/>
          </p:nvPr>
        </p:nvSpPr>
        <p:spPr>
          <a:xfrm>
            <a:off x="3154569" y="4720102"/>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8"/>
          <p:cNvSpPr txBox="1">
            <a:spLocks noGrp="1"/>
          </p:cNvSpPr>
          <p:nvPr>
            <p:ph type="body" idx="7"/>
          </p:nvPr>
        </p:nvSpPr>
        <p:spPr>
          <a:xfrm>
            <a:off x="6389225" y="2706995"/>
            <a:ext cx="5359863" cy="3496755"/>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id with Title and Content C">
  <p:cSld name="Grid with Title and Content C">
    <p:spTree>
      <p:nvGrpSpPr>
        <p:cNvPr id="1" name="Shape 69"/>
        <p:cNvGrpSpPr/>
        <p:nvPr/>
      </p:nvGrpSpPr>
      <p:grpSpPr>
        <a:xfrm>
          <a:off x="0" y="0"/>
          <a:ext cx="0" cy="0"/>
          <a:chOff x="0" y="0"/>
          <a:chExt cx="0" cy="0"/>
        </a:xfrm>
      </p:grpSpPr>
      <p:sp>
        <p:nvSpPr>
          <p:cNvPr id="70" name="Google Shape;70;p9"/>
          <p:cNvSpPr/>
          <p:nvPr/>
        </p:nvSpPr>
        <p:spPr>
          <a:xfrm>
            <a:off x="6034093" y="-2654"/>
            <a:ext cx="6157906" cy="68618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1" name="Google Shape;71;p9"/>
          <p:cNvSpPr/>
          <p:nvPr/>
        </p:nvSpPr>
        <p:spPr>
          <a:xfrm>
            <a:off x="725" y="2287034"/>
            <a:ext cx="3017520" cy="228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2" name="Google Shape;72;p9"/>
          <p:cNvSpPr txBox="1">
            <a:spLocks noGrp="1"/>
          </p:cNvSpPr>
          <p:nvPr>
            <p:ph type="title"/>
          </p:nvPr>
        </p:nvSpPr>
        <p:spPr>
          <a:xfrm>
            <a:off x="6389225" y="941061"/>
            <a:ext cx="5360229" cy="158673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1"/>
              </a:buClr>
              <a:buSzPts val="3200"/>
              <a:buFont typeface="Century Gothic"/>
              <a:buNone/>
              <a:defRPr sz="3200" b="1" i="0" u="none" strike="noStrike" cap="none">
                <a:solidFill>
                  <a:schemeClr val="lt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3" name="Google Shape;73;p9"/>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9"/>
          <p:cNvSpPr txBox="1">
            <a:spLocks noGrp="1"/>
          </p:cNvSpPr>
          <p:nvPr>
            <p:ph type="body" idx="1"/>
          </p:nvPr>
        </p:nvSpPr>
        <p:spPr>
          <a:xfrm>
            <a:off x="137885" y="2437744"/>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5" name="Google Shape;75;p9"/>
          <p:cNvSpPr>
            <a:spLocks noGrp="1"/>
          </p:cNvSpPr>
          <p:nvPr>
            <p:ph type="pic" idx="2"/>
          </p:nvPr>
        </p:nvSpPr>
        <p:spPr>
          <a:xfrm>
            <a:off x="725" y="-87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6" name="Google Shape;76;p9"/>
          <p:cNvSpPr/>
          <p:nvPr/>
        </p:nvSpPr>
        <p:spPr>
          <a:xfrm>
            <a:off x="3017409" y="-2654"/>
            <a:ext cx="3017520" cy="2286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7" name="Google Shape;77;p9"/>
          <p:cNvSpPr txBox="1">
            <a:spLocks noGrp="1"/>
          </p:cNvSpPr>
          <p:nvPr>
            <p:ph type="body" idx="3"/>
          </p:nvPr>
        </p:nvSpPr>
        <p:spPr>
          <a:xfrm>
            <a:off x="3155405" y="148258"/>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9"/>
          <p:cNvSpPr>
            <a:spLocks noGrp="1"/>
          </p:cNvSpPr>
          <p:nvPr>
            <p:ph type="pic" idx="4"/>
          </p:nvPr>
        </p:nvSpPr>
        <p:spPr>
          <a:xfrm>
            <a:off x="3017409" y="2285253"/>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9"/>
          <p:cNvSpPr>
            <a:spLocks noGrp="1"/>
          </p:cNvSpPr>
          <p:nvPr>
            <p:ph type="pic" idx="5"/>
          </p:nvPr>
        </p:nvSpPr>
        <p:spPr>
          <a:xfrm>
            <a:off x="-111" y="4574940"/>
            <a:ext cx="3017520" cy="228600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0" name="Google Shape;80;p9"/>
          <p:cNvSpPr/>
          <p:nvPr/>
        </p:nvSpPr>
        <p:spPr>
          <a:xfrm>
            <a:off x="3017409" y="4573159"/>
            <a:ext cx="3017520" cy="2286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1" name="Google Shape;81;p9"/>
          <p:cNvSpPr txBox="1">
            <a:spLocks noGrp="1"/>
          </p:cNvSpPr>
          <p:nvPr>
            <p:ph type="body" idx="6"/>
          </p:nvPr>
        </p:nvSpPr>
        <p:spPr>
          <a:xfrm>
            <a:off x="3154569" y="4720102"/>
            <a:ext cx="2743200" cy="201168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9"/>
          <p:cNvSpPr txBox="1">
            <a:spLocks noGrp="1"/>
          </p:cNvSpPr>
          <p:nvPr>
            <p:ph type="body" idx="7"/>
          </p:nvPr>
        </p:nvSpPr>
        <p:spPr>
          <a:xfrm>
            <a:off x="6389225" y="2706995"/>
            <a:ext cx="5359863" cy="3496755"/>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83" name="Google Shape;83;p9"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Divider - Light Blue">
  <p:cSld name="Section Divider - Light Blue">
    <p:spTree>
      <p:nvGrpSpPr>
        <p:cNvPr id="1" name="Shape 84"/>
        <p:cNvGrpSpPr/>
        <p:nvPr/>
      </p:nvGrpSpPr>
      <p:grpSpPr>
        <a:xfrm>
          <a:off x="0" y="0"/>
          <a:ext cx="0" cy="0"/>
          <a:chOff x="0" y="0"/>
          <a:chExt cx="0" cy="0"/>
        </a:xfrm>
      </p:grpSpPr>
      <p:sp>
        <p:nvSpPr>
          <p:cNvPr id="85" name="Google Shape;85;p10"/>
          <p:cNvSpPr/>
          <p:nvPr/>
        </p:nvSpPr>
        <p:spPr>
          <a:xfrm>
            <a:off x="0" y="1"/>
            <a:ext cx="12201144" cy="3982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6" name="Google Shape;86;p10"/>
          <p:cNvSpPr/>
          <p:nvPr/>
        </p:nvSpPr>
        <p:spPr>
          <a:xfrm>
            <a:off x="-23024" y="3982720"/>
            <a:ext cx="7468838" cy="28752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7" name="Google Shape;87;p10"/>
          <p:cNvSpPr>
            <a:spLocks noGrp="1"/>
          </p:cNvSpPr>
          <p:nvPr>
            <p:ph type="pic" idx="2"/>
          </p:nvPr>
        </p:nvSpPr>
        <p:spPr>
          <a:xfrm>
            <a:off x="7447280" y="3982720"/>
            <a:ext cx="4743253" cy="2875280"/>
          </a:xfrm>
          <a:prstGeom prst="rect">
            <a:avLst/>
          </a:prstGeom>
          <a:noFill/>
          <a:ln>
            <a:noFill/>
          </a:ln>
        </p:spPr>
        <p:txBody>
          <a:bodyPr spcFirstLastPara="1" wrap="square" lIns="91425" tIns="91425" rIns="91425" bIns="91425" anchor="t" anchorCtr="0">
            <a:noAutofit/>
          </a:bodyPr>
          <a:lstStyle>
            <a:lvl1pPr marL="342900" marR="0" lvl="0" indent="-3429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685800" marR="0" lvl="1" indent="-228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143000" marR="0" lvl="2" indent="-2286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600200" marR="0" lvl="3" indent="-2286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057400" marR="0" lvl="4" indent="-2286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8" name="Google Shape;88;p10"/>
          <p:cNvSpPr txBox="1">
            <a:spLocks noGrp="1"/>
          </p:cNvSpPr>
          <p:nvPr>
            <p:ph type="title"/>
          </p:nvPr>
        </p:nvSpPr>
        <p:spPr>
          <a:xfrm>
            <a:off x="557561" y="1573619"/>
            <a:ext cx="10319546" cy="2073348"/>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lt2"/>
              </a:buClr>
              <a:buSzPts val="5400"/>
              <a:buFont typeface="Century Gothic"/>
              <a:buNone/>
              <a:defRPr sz="5400" b="1" i="0" u="none" strike="noStrike" cap="none">
                <a:solidFill>
                  <a:schemeClr val="lt2"/>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9" name="Google Shape;89;p10"/>
          <p:cNvSpPr txBox="1">
            <a:spLocks noGrp="1"/>
          </p:cNvSpPr>
          <p:nvPr>
            <p:ph type="body" idx="1"/>
          </p:nvPr>
        </p:nvSpPr>
        <p:spPr>
          <a:xfrm>
            <a:off x="557560" y="4426943"/>
            <a:ext cx="6332337" cy="195259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accent1"/>
              </a:buClr>
              <a:buSzPts val="2400"/>
              <a:buFont typeface="Noto Sans Symbols"/>
              <a:buNone/>
              <a:defRPr sz="2400" b="0" i="0" u="none" strike="noStrike" cap="none">
                <a:solidFill>
                  <a:srgbClr val="FFFFFF"/>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2000"/>
              <a:buFont typeface="Noto Sans Symbols"/>
              <a:buNone/>
              <a:defRPr sz="2000" b="0" i="0" u="none" strike="noStrike" cap="none">
                <a:solidFill>
                  <a:srgbClr val="888E98"/>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3"/>
              </a:buClr>
              <a:buSzPts val="1800"/>
              <a:buFont typeface="Noto Sans Symbols"/>
              <a:buNone/>
              <a:defRPr sz="1800" b="0" i="0" u="none" strike="noStrike" cap="none">
                <a:solidFill>
                  <a:srgbClr val="888E98"/>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4"/>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5"/>
              </a:buClr>
              <a:buSzPts val="1600"/>
              <a:buFont typeface="Noto Sans Symbols"/>
              <a:buNone/>
              <a:defRPr sz="1600" b="0" i="0" u="none" strike="noStrike" cap="none">
                <a:solidFill>
                  <a:srgbClr val="888E98"/>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rgbClr val="888E98"/>
              </a:buClr>
              <a:buSzPts val="1600"/>
              <a:buFont typeface="Arial"/>
              <a:buNone/>
              <a:defRPr sz="1600" b="0" i="0" u="none" strike="noStrike" cap="none">
                <a:solidFill>
                  <a:srgbClr val="888E98"/>
                </a:solidFill>
                <a:latin typeface="Century Gothic"/>
                <a:ea typeface="Century Gothic"/>
                <a:cs typeface="Century Gothic"/>
                <a:sym typeface="Century Gothic"/>
              </a:defRPr>
            </a:lvl9pPr>
          </a:lstStyle>
          <a:p>
            <a:endParaRPr/>
          </a:p>
        </p:txBody>
      </p:sp>
      <p:cxnSp>
        <p:nvCxnSpPr>
          <p:cNvPr id="90" name="Google Shape;90;p10"/>
          <p:cNvCxnSpPr/>
          <p:nvPr/>
        </p:nvCxnSpPr>
        <p:spPr>
          <a:xfrm>
            <a:off x="-23025" y="3971701"/>
            <a:ext cx="12192000" cy="0"/>
          </a:xfrm>
          <a:prstGeom prst="straightConnector1">
            <a:avLst/>
          </a:prstGeom>
          <a:noFill/>
          <a:ln w="38100" cap="flat" cmpd="sng">
            <a:solidFill>
              <a:schemeClr val="lt2"/>
            </a:solidFill>
            <a:prstDash val="solid"/>
            <a:round/>
            <a:headEnd type="none" w="sm" len="sm"/>
            <a:tailEnd type="none" w="sm" len="sm"/>
          </a:ln>
        </p:spPr>
      </p:cxnSp>
      <p:pic>
        <p:nvPicPr>
          <p:cNvPr id="91" name="Google Shape;91;p10" descr="CrownWhite.png"/>
          <p:cNvPicPr preferRelativeResize="0"/>
          <p:nvPr/>
        </p:nvPicPr>
        <p:blipFill rotWithShape="1">
          <a:blip r:embed="rId2">
            <a:alphaModFix/>
          </a:blip>
          <a:srcRect/>
          <a:stretch/>
        </p:blipFill>
        <p:spPr>
          <a:xfrm>
            <a:off x="11430326" y="277408"/>
            <a:ext cx="429740" cy="33654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39615" y="365126"/>
            <a:ext cx="11309839" cy="971306"/>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3200"/>
              <a:buFont typeface="Century Gothic"/>
              <a:buNone/>
              <a:defRPr sz="32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39615" y="1468315"/>
            <a:ext cx="11309839" cy="4708648"/>
          </a:xfrm>
          <a:prstGeom prst="rect">
            <a:avLst/>
          </a:prstGeom>
          <a:noFill/>
          <a:ln>
            <a:noFill/>
          </a:ln>
        </p:spPr>
        <p:txBody>
          <a:bodyPr spcFirstLastPara="1" wrap="square" lIns="91425" tIns="91425" rIns="91425" bIns="91425" anchor="t" anchorCtr="0">
            <a:noAutofit/>
          </a:bodyPr>
          <a:lstStyle>
            <a:lvl1pPr marL="457200" marR="0" lvl="0" indent="-381000" algn="l" rtl="0">
              <a:lnSpc>
                <a:spcPct val="90000"/>
              </a:lnSpc>
              <a:spcBef>
                <a:spcPts val="1000"/>
              </a:spcBef>
              <a:spcAft>
                <a:spcPts val="0"/>
              </a:spcAft>
              <a:buClr>
                <a:schemeClr val="accent1"/>
              </a:buClr>
              <a:buSzPts val="2400"/>
              <a:buFont typeface="Noto Sans Symbols"/>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2"/>
              </a:buClr>
              <a:buSzPts val="2000"/>
              <a:buFont typeface="Noto Sans Symbols"/>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Noto Sans Symbols"/>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4"/>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5"/>
              </a:buClr>
              <a:buSzPts val="1600"/>
              <a:buFont typeface="Noto Sans Symbols"/>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F7F7F"/>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7F7F7F"/>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7F7F7F"/>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7F7F7F"/>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7F7F7F"/>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7F7F7F"/>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7F7F7F"/>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7F7F7F"/>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1" descr="CrownBIG.jpg"/>
          <p:cNvPicPr preferRelativeResize="0"/>
          <p:nvPr/>
        </p:nvPicPr>
        <p:blipFill rotWithShape="1">
          <a:blip r:embed="rId39">
            <a:alphaModFix/>
          </a:blip>
          <a:srcRect/>
          <a:stretch/>
        </p:blipFill>
        <p:spPr>
          <a:xfrm>
            <a:off x="11351954" y="215128"/>
            <a:ext cx="584998" cy="467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www.texastribune.org/2020/11/03/john-cornyn-mj-hegar-texas-senate/" TargetMode="External"/><Relationship Id="rId3" Type="http://schemas.openxmlformats.org/officeDocument/2006/relationships/image" Target="../media/image1.jpg"/><Relationship Id="rId7" Type="http://schemas.openxmlformats.org/officeDocument/2006/relationships/hyperlink" Target="http://web.archive.org/web/20201010143738/https:/twitter.com/neeratanden/status/1314937040660844545"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twitter.com/neeratanden/status/1314937040660844545"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twitter.com/neeratanden/status/1243384848292569089"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web.archive.org/web/20200402171629if_/https:/twitter.com/neeratanden/status/124338484829256908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kdnuggets.com/2018/08/emotion-sentiment-analysis-practitioners-guide-nlp-5.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web.archive.org/web/20200218103624if_/https:/twitter.com/neeratanden/status/1044623061524320257"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twitter.com/neeratanden/status/1044623061524320257"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twitter.com/neeratanden/status/1324362669726511107"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web.archive.org/web/20201105144805/https:/twitter.com/neeratanden/status/1324362669726511107"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twitter.com/neeratanden/status/1307647483670077440"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web.archive.org/web/20200920114848/https:/twitter.com/neeratanden/status/1307647483670077440"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brnrd.me/posts/sentiment-analysis-never-accurat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nj.com/opinion/2020/12/revenge-is-tweet-phil-murphys-beltway-crony-learns-after-her-posts-comes-back-to-haunt-her-mulshine.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brnrd.me/posts/sentiment-analysis-never-accurat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hyperlink" Target="https://www.thedailybeast.com/neera-tanden-mean-tweeted-gop-lawmakersuntil-she-needed-their-votes?ref=hom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nj.com/opinion/2020/12/revenge-is-tweet-phil-murphys-beltway-crony-learns-after-her-posts-comes-back-to-haunt-her-mulshine.html" TargetMode="External"/><Relationship Id="rId5" Type="http://schemas.openxmlformats.org/officeDocument/2006/relationships/hyperlink" Target="https://www.theguardian.com/us-news/2020/dec/01/neera-tanden-deletes-tweets-office-of-management-and-budget-nominee" TargetMode="External"/><Relationship Id="rId10" Type="http://schemas.openxmlformats.org/officeDocument/2006/relationships/image" Target="../media/image7.png"/><Relationship Id="rId4" Type="http://schemas.openxmlformats.org/officeDocument/2006/relationships/hyperlink" Target="http://web.archive.org/web/20201201200141/https:/www.theguardian.com/us-news/2020/dec/01/neera-tanden-deletes-tweets-office-of-management-and-budget-nominee"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theguardian.com/us-news/2020/dec/01/neera-tanden-deletes-tweets-office-of-management-and-budget-nominee" TargetMode="External"/><Relationship Id="rId5" Type="http://schemas.openxmlformats.org/officeDocument/2006/relationships/hyperlink" Target="https://en.wikipedia.org/wiki/Neera_Tanden"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www.theguardian.com/us-news/2020/dec/01/neera-tanden-deletes-tweets-office-of-management-and-budget-nominee" TargetMode="External"/><Relationship Id="rId4" Type="http://schemas.openxmlformats.org/officeDocument/2006/relationships/hyperlink" Target="https://www.thedailybeast.com/neera-tanden-mean-tweeted-gop-lawmakersuntil-she-needed-their-votes?ref=hom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web.archive.org/web/*/https:/twitter.com/neeratande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archive.is/https:/twitter.com/neeratanden"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hyperlink" Target="https://www.thedailybeast.com/neera-tanden-mean-tweeted-gop-lawmakersuntil-she-needed-their-votes?ref=home"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twitter.com/neeratanden/status/1139526680211599361" TargetMode="External"/><Relationship Id="rId5" Type="http://schemas.openxmlformats.org/officeDocument/2006/relationships/hyperlink" Target="https://web.archive.org/web/20200218100156if_/https:/twitter.com/neeratanden/status/1139526680211599361"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hyperlink" Target="https://www.thedailybeast.com/neera-tanden-mean-tweeted-gop-lawmakersuntil-she-needed-their-votes?ref=home" TargetMode="External"/><Relationship Id="rId3" Type="http://schemas.openxmlformats.org/officeDocument/2006/relationships/image" Target="../media/image1.jpg"/><Relationship Id="rId7" Type="http://schemas.openxmlformats.org/officeDocument/2006/relationships/hyperlink" Target="https://twitter.com/neeratanden/status/1283228280083161090"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web.archive.org/web/20200715024801/https:/twitter.com/neeratanden/status/1283228280083161090" TargetMode="External"/><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hyperlink" Target="https://www.vox.com/2020/11/4/21533494/senate-2020-results-maine-susan-collins-winn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544902" y="1637525"/>
            <a:ext cx="10651200" cy="2301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6000"/>
              <a:buFont typeface="Century Gothic"/>
              <a:buNone/>
            </a:pPr>
            <a:r>
              <a:rPr lang="en-US" b="0"/>
              <a:t>Neera Tanden deletes tweets that criticized U.S. senators</a:t>
            </a:r>
            <a:endParaRPr b="0"/>
          </a:p>
        </p:txBody>
      </p:sp>
      <p:sp>
        <p:nvSpPr>
          <p:cNvPr id="338" name="Google Shape;338;p39"/>
          <p:cNvSpPr txBox="1">
            <a:spLocks noGrp="1"/>
          </p:cNvSpPr>
          <p:nvPr>
            <p:ph type="body" idx="1"/>
          </p:nvPr>
        </p:nvSpPr>
        <p:spPr>
          <a:xfrm>
            <a:off x="630620" y="5016500"/>
            <a:ext cx="6875080" cy="1282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accent1"/>
              </a:buClr>
              <a:buSzPts val="2200"/>
              <a:buFont typeface="Noto Sans Symbols"/>
              <a:buNone/>
            </a:pPr>
            <a:r>
              <a:rPr lang="en-US" dirty="0"/>
              <a:t>By: </a:t>
            </a:r>
            <a:r>
              <a:rPr lang="en-US"/>
              <a:t>Harveen Kaur</a:t>
            </a:r>
            <a:endParaRPr/>
          </a:p>
          <a:p>
            <a:pPr marL="0" marR="0" lvl="0" indent="0" algn="l" rtl="0">
              <a:lnSpc>
                <a:spcPct val="90000"/>
              </a:lnSpc>
              <a:spcBef>
                <a:spcPts val="1000"/>
              </a:spcBef>
              <a:spcAft>
                <a:spcPts val="0"/>
              </a:spcAft>
              <a:buClr>
                <a:schemeClr val="accent1"/>
              </a:buClr>
              <a:buSzPts val="2200"/>
              <a:buFont typeface="Noto Sans Symbols"/>
              <a:buNone/>
            </a:pPr>
            <a:r>
              <a:rPr lang="en-US" dirty="0"/>
              <a:t>Department of Computer Science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40"/>
        <p:cNvGrpSpPr/>
        <p:nvPr/>
      </p:nvGrpSpPr>
      <p:grpSpPr>
        <a:xfrm>
          <a:off x="0" y="0"/>
          <a:ext cx="0" cy="0"/>
          <a:chOff x="0" y="0"/>
          <a:chExt cx="0" cy="0"/>
        </a:xfrm>
      </p:grpSpPr>
      <p:sp>
        <p:nvSpPr>
          <p:cNvPr id="441" name="Google Shape;441;p48"/>
          <p:cNvSpPr txBox="1">
            <a:spLocks noGrp="1"/>
          </p:cNvSpPr>
          <p:nvPr>
            <p:ph type="title"/>
          </p:nvPr>
        </p:nvSpPr>
        <p:spPr>
          <a:xfrm>
            <a:off x="441140" y="450851"/>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Neera Tanden has deleted tweets in support of MJ Hegar (Democrat)</a:t>
            </a:r>
            <a:endParaRPr/>
          </a:p>
        </p:txBody>
      </p:sp>
      <p:sp>
        <p:nvSpPr>
          <p:cNvPr id="442" name="Google Shape;442;p48"/>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10</a:t>
            </a:fld>
            <a:endParaRPr sz="1200" b="0" i="0" u="none" strike="noStrike" cap="none">
              <a:solidFill>
                <a:schemeClr val="dk1"/>
              </a:solidFill>
              <a:latin typeface="Century Gothic"/>
              <a:ea typeface="Century Gothic"/>
              <a:cs typeface="Century Gothic"/>
              <a:sym typeface="Century Gothic"/>
            </a:endParaRPr>
          </a:p>
        </p:txBody>
      </p:sp>
      <p:pic>
        <p:nvPicPr>
          <p:cNvPr id="443" name="Google Shape;443;p48"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444" name="Google Shape;444;p48"/>
          <p:cNvSpPr txBox="1"/>
          <p:nvPr/>
        </p:nvSpPr>
        <p:spPr>
          <a:xfrm>
            <a:off x="548950" y="1424225"/>
            <a:ext cx="11041500" cy="46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45" name="Google Shape;445;p48"/>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446" name="Google Shape;446;p48"/>
          <p:cNvPicPr preferRelativeResize="0"/>
          <p:nvPr/>
        </p:nvPicPr>
        <p:blipFill>
          <a:blip r:embed="rId4">
            <a:alphaModFix/>
          </a:blip>
          <a:stretch>
            <a:fillRect/>
          </a:stretch>
        </p:blipFill>
        <p:spPr>
          <a:xfrm>
            <a:off x="188600" y="1723898"/>
            <a:ext cx="6875452" cy="2487875"/>
          </a:xfrm>
          <a:prstGeom prst="rect">
            <a:avLst/>
          </a:prstGeom>
          <a:noFill/>
          <a:ln>
            <a:noFill/>
          </a:ln>
        </p:spPr>
      </p:pic>
      <p:pic>
        <p:nvPicPr>
          <p:cNvPr id="447" name="Google Shape;447;p48"/>
          <p:cNvPicPr preferRelativeResize="0"/>
          <p:nvPr/>
        </p:nvPicPr>
        <p:blipFill>
          <a:blip r:embed="rId5">
            <a:alphaModFix/>
          </a:blip>
          <a:stretch>
            <a:fillRect/>
          </a:stretch>
        </p:blipFill>
        <p:spPr>
          <a:xfrm>
            <a:off x="5862650" y="3263225"/>
            <a:ext cx="5489400" cy="2258425"/>
          </a:xfrm>
          <a:prstGeom prst="rect">
            <a:avLst/>
          </a:prstGeom>
          <a:noFill/>
          <a:ln>
            <a:noFill/>
          </a:ln>
        </p:spPr>
      </p:pic>
      <p:sp>
        <p:nvSpPr>
          <p:cNvPr id="448" name="Google Shape;448;p48"/>
          <p:cNvSpPr txBox="1"/>
          <p:nvPr/>
        </p:nvSpPr>
        <p:spPr>
          <a:xfrm>
            <a:off x="5846750" y="5641900"/>
            <a:ext cx="5957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https://twitter.com/neeratanden/status/1314937040660844545</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49" name="Google Shape;449;p48"/>
          <p:cNvSpPr txBox="1"/>
          <p:nvPr/>
        </p:nvSpPr>
        <p:spPr>
          <a:xfrm>
            <a:off x="240350" y="4287450"/>
            <a:ext cx="5489400" cy="6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7"/>
              </a:rPr>
              <a:t>http://web.archive.org/web/20201010143738/https://twitter.com/neeratanden/status/1314937040660844545</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50" name="Google Shape;450;p48"/>
          <p:cNvSpPr txBox="1"/>
          <p:nvPr/>
        </p:nvSpPr>
        <p:spPr>
          <a:xfrm>
            <a:off x="3583625" y="3344475"/>
            <a:ext cx="668700" cy="1713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51" name="Google Shape;451;p48"/>
          <p:cNvSpPr txBox="1"/>
          <p:nvPr/>
        </p:nvSpPr>
        <p:spPr>
          <a:xfrm>
            <a:off x="7243250" y="1424225"/>
            <a:ext cx="4560600" cy="15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chemeClr val="dk1"/>
                </a:solidFill>
                <a:latin typeface="Century Gothic"/>
                <a:ea typeface="Century Gothic"/>
                <a:cs typeface="Century Gothic"/>
                <a:sym typeface="Century Gothic"/>
              </a:rPr>
              <a:t>MJ Hegar (Democrat) was defeated by John Cornyn (Republican) for the U.S. senate seat (Texas, 2020)</a:t>
            </a:r>
            <a:endParaRPr sz="2100">
              <a:solidFill>
                <a:schemeClr val="dk1"/>
              </a:solidFill>
              <a:latin typeface="Century Gothic"/>
              <a:ea typeface="Century Gothic"/>
              <a:cs typeface="Century Gothic"/>
              <a:sym typeface="Century Gothic"/>
            </a:endParaRPr>
          </a:p>
        </p:txBody>
      </p:sp>
      <p:sp>
        <p:nvSpPr>
          <p:cNvPr id="452" name="Google Shape;452;p48"/>
          <p:cNvSpPr txBox="1"/>
          <p:nvPr/>
        </p:nvSpPr>
        <p:spPr>
          <a:xfrm>
            <a:off x="566025" y="5916225"/>
            <a:ext cx="104412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8"/>
              </a:rPr>
              <a:t>https://www.texastribune.org/2020/11/03/john-cornyn-mj-hegar-texas-senate/</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56"/>
        <p:cNvGrpSpPr/>
        <p:nvPr/>
      </p:nvGrpSpPr>
      <p:grpSpPr>
        <a:xfrm>
          <a:off x="0" y="0"/>
          <a:ext cx="0" cy="0"/>
          <a:chOff x="0" y="0"/>
          <a:chExt cx="0" cy="0"/>
        </a:xfrm>
      </p:grpSpPr>
      <p:sp>
        <p:nvSpPr>
          <p:cNvPr id="457" name="Google Shape;457;p49"/>
          <p:cNvSpPr txBox="1">
            <a:spLocks noGrp="1"/>
          </p:cNvSpPr>
          <p:nvPr>
            <p:ph type="title"/>
          </p:nvPr>
        </p:nvSpPr>
        <p:spPr>
          <a:xfrm>
            <a:off x="441140" y="450851"/>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Deleted tweet targeted U.S. senator Bernie Sanders</a:t>
            </a:r>
            <a:endParaRPr/>
          </a:p>
        </p:txBody>
      </p:sp>
      <p:sp>
        <p:nvSpPr>
          <p:cNvPr id="458" name="Google Shape;458;p49"/>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11</a:t>
            </a:fld>
            <a:endParaRPr sz="1200" b="0" i="0" u="none" strike="noStrike" cap="none">
              <a:solidFill>
                <a:schemeClr val="dk1"/>
              </a:solidFill>
              <a:latin typeface="Century Gothic"/>
              <a:ea typeface="Century Gothic"/>
              <a:cs typeface="Century Gothic"/>
              <a:sym typeface="Century Gothic"/>
            </a:endParaRPr>
          </a:p>
        </p:txBody>
      </p:sp>
      <p:pic>
        <p:nvPicPr>
          <p:cNvPr id="459" name="Google Shape;459;p49"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460" name="Google Shape;460;p49"/>
          <p:cNvSpPr txBox="1"/>
          <p:nvPr/>
        </p:nvSpPr>
        <p:spPr>
          <a:xfrm>
            <a:off x="575250" y="1213650"/>
            <a:ext cx="11041500" cy="46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61" name="Google Shape;461;p49"/>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62" name="Google Shape;462;p49"/>
          <p:cNvSpPr txBox="1"/>
          <p:nvPr/>
        </p:nvSpPr>
        <p:spPr>
          <a:xfrm>
            <a:off x="216125" y="5026650"/>
            <a:ext cx="6395100" cy="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4"/>
              </a:rPr>
              <a:t>http://web.archive.org/web/20200402171629if_/https://twitter.com/neeratanden/status/1243384848292569089</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463" name="Google Shape;463;p49"/>
          <p:cNvPicPr preferRelativeResize="0"/>
          <p:nvPr/>
        </p:nvPicPr>
        <p:blipFill>
          <a:blip r:embed="rId5">
            <a:alphaModFix/>
          </a:blip>
          <a:stretch>
            <a:fillRect/>
          </a:stretch>
        </p:blipFill>
        <p:spPr>
          <a:xfrm>
            <a:off x="575253" y="1213638"/>
            <a:ext cx="6070826" cy="3694676"/>
          </a:xfrm>
          <a:prstGeom prst="rect">
            <a:avLst/>
          </a:prstGeom>
          <a:noFill/>
          <a:ln>
            <a:noFill/>
          </a:ln>
        </p:spPr>
      </p:pic>
      <p:pic>
        <p:nvPicPr>
          <p:cNvPr id="464" name="Google Shape;464;p49"/>
          <p:cNvPicPr preferRelativeResize="0"/>
          <p:nvPr/>
        </p:nvPicPr>
        <p:blipFill>
          <a:blip r:embed="rId6">
            <a:alphaModFix/>
          </a:blip>
          <a:stretch>
            <a:fillRect/>
          </a:stretch>
        </p:blipFill>
        <p:spPr>
          <a:xfrm>
            <a:off x="6646075" y="1422250"/>
            <a:ext cx="5452308" cy="2572150"/>
          </a:xfrm>
          <a:prstGeom prst="rect">
            <a:avLst/>
          </a:prstGeom>
          <a:noFill/>
          <a:ln>
            <a:noFill/>
          </a:ln>
        </p:spPr>
      </p:pic>
      <p:sp>
        <p:nvSpPr>
          <p:cNvPr id="465" name="Google Shape;465;p49"/>
          <p:cNvSpPr txBox="1"/>
          <p:nvPr/>
        </p:nvSpPr>
        <p:spPr>
          <a:xfrm>
            <a:off x="6652575" y="4116000"/>
            <a:ext cx="52845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https://twitter.com/neeratanden/status/1243384848292569089</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66" name="Google Shape;466;p49"/>
          <p:cNvSpPr txBox="1"/>
          <p:nvPr/>
        </p:nvSpPr>
        <p:spPr>
          <a:xfrm>
            <a:off x="3652200" y="4681775"/>
            <a:ext cx="617100" cy="291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67" name="Google Shape;467;p49"/>
          <p:cNvSpPr txBox="1"/>
          <p:nvPr/>
        </p:nvSpPr>
        <p:spPr>
          <a:xfrm>
            <a:off x="6686800" y="4767500"/>
            <a:ext cx="5314800" cy="9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chemeClr val="dk1"/>
                </a:solidFill>
                <a:latin typeface="Century Gothic"/>
                <a:ea typeface="Century Gothic"/>
                <a:cs typeface="Century Gothic"/>
                <a:sym typeface="Century Gothic"/>
              </a:rPr>
              <a:t>U.S. senator Bernie Sander is a part-time Democrat has also been targeted by Neera Tanden</a:t>
            </a:r>
            <a:endParaRPr sz="21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71"/>
        <p:cNvGrpSpPr/>
        <p:nvPr/>
      </p:nvGrpSpPr>
      <p:grpSpPr>
        <a:xfrm>
          <a:off x="0" y="0"/>
          <a:ext cx="0" cy="0"/>
          <a:chOff x="0" y="0"/>
          <a:chExt cx="0" cy="0"/>
        </a:xfrm>
      </p:grpSpPr>
      <p:sp>
        <p:nvSpPr>
          <p:cNvPr id="472" name="Google Shape;472;p50"/>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12</a:t>
            </a:fld>
            <a:endParaRPr sz="1200" b="0" i="0" u="none" strike="noStrike" cap="none">
              <a:solidFill>
                <a:schemeClr val="dk1"/>
              </a:solidFill>
              <a:latin typeface="Century Gothic"/>
              <a:ea typeface="Century Gothic"/>
              <a:cs typeface="Century Gothic"/>
              <a:sym typeface="Century Gothic"/>
            </a:endParaRPr>
          </a:p>
        </p:txBody>
      </p:sp>
      <p:pic>
        <p:nvPicPr>
          <p:cNvPr id="473" name="Google Shape;473;p50"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474" name="Google Shape;474;p50"/>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75" name="Google Shape;475;p50"/>
          <p:cNvSpPr txBox="1">
            <a:spLocks noGrp="1"/>
          </p:cNvSpPr>
          <p:nvPr>
            <p:ph type="title"/>
          </p:nvPr>
        </p:nvSpPr>
        <p:spPr>
          <a:xfrm>
            <a:off x="230940" y="34797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Tweets active, archived, and deleted for Neera Tanden’s account</a:t>
            </a:r>
            <a:endParaRPr/>
          </a:p>
        </p:txBody>
      </p:sp>
      <p:sp>
        <p:nvSpPr>
          <p:cNvPr id="476" name="Google Shape;476;p50"/>
          <p:cNvSpPr txBox="1"/>
          <p:nvPr/>
        </p:nvSpPr>
        <p:spPr>
          <a:xfrm>
            <a:off x="455625" y="1319375"/>
            <a:ext cx="10441200" cy="44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Roboto Mono"/>
                <a:ea typeface="Roboto Mono"/>
                <a:cs typeface="Roboto Mono"/>
                <a:sym typeface="Roboto Mono"/>
              </a:rPr>
              <a:t>&gt; python getActiveTweets.py &gt; active.txt &amp;&amp; cat active.txt | wc -l</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39468</a:t>
            </a:r>
            <a:endParaRPr sz="1500">
              <a:latin typeface="Roboto Mono"/>
              <a:ea typeface="Roboto Mono"/>
              <a:cs typeface="Roboto Mono"/>
              <a:sym typeface="Roboto Mono"/>
            </a:endParaRPr>
          </a:p>
          <a:p>
            <a:pPr marL="0" lvl="0" indent="0" algn="l" rtl="0">
              <a:spcBef>
                <a:spcPts val="0"/>
              </a:spcBef>
              <a:spcAft>
                <a:spcPts val="0"/>
              </a:spcAft>
              <a:buNone/>
            </a:pP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&gt; python getArchivedTweets.py &gt; archived.txt &amp;&amp; cat archived.txt | wc -l</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41737</a:t>
            </a:r>
            <a:endParaRPr sz="1500">
              <a:latin typeface="Roboto Mono"/>
              <a:ea typeface="Roboto Mono"/>
              <a:cs typeface="Roboto Mono"/>
              <a:sym typeface="Roboto Mono"/>
            </a:endParaRPr>
          </a:p>
          <a:p>
            <a:pPr marL="0" lvl="0" indent="0" algn="l" rtl="0">
              <a:spcBef>
                <a:spcPts val="0"/>
              </a:spcBef>
              <a:spcAft>
                <a:spcPts val="0"/>
              </a:spcAft>
              <a:buNone/>
            </a:pP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&gt; python getDifference.py archived.txt active.txt &gt; deleted.txt</a:t>
            </a:r>
            <a:endParaRPr sz="1500">
              <a:latin typeface="Roboto Mono"/>
              <a:ea typeface="Roboto Mono"/>
              <a:cs typeface="Roboto Mono"/>
              <a:sym typeface="Roboto Mono"/>
            </a:endParaRPr>
          </a:p>
          <a:p>
            <a:pPr marL="0" lvl="0" indent="0" algn="l" rtl="0">
              <a:spcBef>
                <a:spcPts val="0"/>
              </a:spcBef>
              <a:spcAft>
                <a:spcPts val="0"/>
              </a:spcAft>
              <a:buNone/>
            </a:pP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&gt; cat deleted.txt | wc -l</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2269</a:t>
            </a:r>
            <a:endParaRPr sz="1500">
              <a:latin typeface="Roboto Mono"/>
              <a:ea typeface="Roboto Mono"/>
              <a:cs typeface="Roboto Mono"/>
              <a:sym typeface="Roboto Mono"/>
            </a:endParaRPr>
          </a:p>
          <a:p>
            <a:pPr marL="0" lvl="0" indent="0" algn="l" rtl="0">
              <a:spcBef>
                <a:spcPts val="0"/>
              </a:spcBef>
              <a:spcAft>
                <a:spcPts val="0"/>
              </a:spcAft>
              <a:buNone/>
            </a:pP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&gt; cat deleted.txt | head -n 5</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1009287469194534912 </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957619755598471168</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1324831576816058368</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1035725990750814208</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1243146685003563008</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1318521799156662274</a:t>
            </a:r>
            <a:endParaRPr sz="1500">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441140" y="281687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Sentiment analysis of Neera Tanden’s 2170 deleted tweets</a:t>
            </a:r>
            <a:endParaRPr/>
          </a:p>
        </p:txBody>
      </p:sp>
      <p:sp>
        <p:nvSpPr>
          <p:cNvPr id="482" name="Google Shape;482;p51"/>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13</a:t>
            </a:fld>
            <a:endParaRPr sz="1200" b="0" i="0" u="none" strike="noStrike" cap="none">
              <a:solidFill>
                <a:schemeClr val="dk1"/>
              </a:solidFill>
              <a:latin typeface="Century Gothic"/>
              <a:ea typeface="Century Gothic"/>
              <a:cs typeface="Century Gothic"/>
              <a:sym typeface="Century Gothic"/>
            </a:endParaRPr>
          </a:p>
        </p:txBody>
      </p:sp>
      <p:pic>
        <p:nvPicPr>
          <p:cNvPr id="483" name="Google Shape;483;p51"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87"/>
        <p:cNvGrpSpPr/>
        <p:nvPr/>
      </p:nvGrpSpPr>
      <p:grpSpPr>
        <a:xfrm>
          <a:off x="0" y="0"/>
          <a:ext cx="0" cy="0"/>
          <a:chOff x="0" y="0"/>
          <a:chExt cx="0" cy="0"/>
        </a:xfrm>
      </p:grpSpPr>
      <p:sp>
        <p:nvSpPr>
          <p:cNvPr id="488" name="Google Shape;488;p52"/>
          <p:cNvSpPr txBox="1">
            <a:spLocks noGrp="1"/>
          </p:cNvSpPr>
          <p:nvPr>
            <p:ph type="title"/>
          </p:nvPr>
        </p:nvSpPr>
        <p:spPr>
          <a:xfrm>
            <a:off x="439615" y="36512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Analysis of the deleted tweets </a:t>
            </a:r>
            <a:endParaRPr/>
          </a:p>
        </p:txBody>
      </p:sp>
      <p:sp>
        <p:nvSpPr>
          <p:cNvPr id="489" name="Google Shape;489;p52"/>
          <p:cNvSpPr txBox="1">
            <a:spLocks noGrp="1"/>
          </p:cNvSpPr>
          <p:nvPr>
            <p:ph type="body" idx="1"/>
          </p:nvPr>
        </p:nvSpPr>
        <p:spPr>
          <a:xfrm>
            <a:off x="439625" y="1468325"/>
            <a:ext cx="10912200" cy="4053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500"/>
              </a:spcBef>
              <a:spcAft>
                <a:spcPts val="0"/>
              </a:spcAft>
              <a:buNone/>
            </a:pPr>
            <a:endParaRPr sz="1400">
              <a:solidFill>
                <a:schemeClr val="dk1"/>
              </a:solidFill>
              <a:latin typeface="Courier New"/>
              <a:ea typeface="Courier New"/>
              <a:cs typeface="Courier New"/>
              <a:sym typeface="Courier New"/>
            </a:endParaRPr>
          </a:p>
          <a:p>
            <a:pPr marL="457200" marR="0" lvl="0" indent="-381000" algn="l" rtl="0">
              <a:lnSpc>
                <a:spcPct val="90000"/>
              </a:lnSpc>
              <a:spcBef>
                <a:spcPts val="500"/>
              </a:spcBef>
              <a:spcAft>
                <a:spcPts val="0"/>
              </a:spcAft>
              <a:buClr>
                <a:schemeClr val="dk1"/>
              </a:buClr>
              <a:buSzPts val="2400"/>
              <a:buChar char="●"/>
            </a:pPr>
            <a:r>
              <a:rPr lang="en-US">
                <a:solidFill>
                  <a:schemeClr val="dk1"/>
                </a:solidFill>
              </a:rPr>
              <a:t>Retrieved the text data for the 2170 tweets </a:t>
            </a:r>
            <a:endParaRPr>
              <a:solidFill>
                <a:schemeClr val="dk1"/>
              </a:solidFill>
            </a:endParaRPr>
          </a:p>
          <a:p>
            <a:pPr marL="457200" marR="0" lvl="0" indent="-381000" algn="l" rtl="0">
              <a:lnSpc>
                <a:spcPct val="90000"/>
              </a:lnSpc>
              <a:spcBef>
                <a:spcPts val="0"/>
              </a:spcBef>
              <a:spcAft>
                <a:spcPts val="0"/>
              </a:spcAft>
              <a:buClr>
                <a:schemeClr val="dk1"/>
              </a:buClr>
              <a:buSzPts val="2400"/>
              <a:buChar char="●"/>
            </a:pPr>
            <a:r>
              <a:rPr lang="en-US">
                <a:solidFill>
                  <a:schemeClr val="dk1"/>
                </a:solidFill>
              </a:rPr>
              <a:t>Sentiment analysis done using the TextBlob library</a:t>
            </a:r>
            <a:endParaRPr>
              <a:solidFill>
                <a:schemeClr val="dk1"/>
              </a:solidFill>
            </a:endParaRPr>
          </a:p>
          <a:p>
            <a:pPr marL="457200" marR="0" lvl="0" indent="-381000" algn="l" rtl="0">
              <a:lnSpc>
                <a:spcPct val="90000"/>
              </a:lnSpc>
              <a:spcBef>
                <a:spcPts val="0"/>
              </a:spcBef>
              <a:spcAft>
                <a:spcPts val="0"/>
              </a:spcAft>
              <a:buClr>
                <a:schemeClr val="dk1"/>
              </a:buClr>
              <a:buSzPts val="2400"/>
              <a:buChar char="●"/>
            </a:pPr>
            <a:r>
              <a:rPr lang="en-US">
                <a:solidFill>
                  <a:schemeClr val="dk1"/>
                </a:solidFill>
                <a:highlight>
                  <a:srgbClr val="FFFFFF"/>
                </a:highlight>
              </a:rPr>
              <a:t>“The key aspect of sentiment analysis is to analyze a body of text for understanding the opinion expressed by it. Typically, we quantify this sentiment with a positive or negative value, called </a:t>
            </a:r>
            <a:r>
              <a:rPr lang="en-US" b="1" i="1">
                <a:solidFill>
                  <a:schemeClr val="dk1"/>
                </a:solidFill>
                <a:highlight>
                  <a:srgbClr val="FFFFFF"/>
                </a:highlight>
              </a:rPr>
              <a:t>polarity</a:t>
            </a:r>
            <a:r>
              <a:rPr lang="en-US">
                <a:solidFill>
                  <a:schemeClr val="dk1"/>
                </a:solidFill>
                <a:highlight>
                  <a:srgbClr val="FFFFFF"/>
                </a:highlight>
              </a:rPr>
              <a:t>. The </a:t>
            </a:r>
            <a:r>
              <a:rPr lang="en-US" b="1" i="1">
                <a:solidFill>
                  <a:schemeClr val="dk1"/>
                </a:solidFill>
                <a:highlight>
                  <a:srgbClr val="FFFFFF"/>
                </a:highlight>
              </a:rPr>
              <a:t>overall sentiment</a:t>
            </a:r>
            <a:r>
              <a:rPr lang="en-US">
                <a:solidFill>
                  <a:schemeClr val="dk1"/>
                </a:solidFill>
                <a:highlight>
                  <a:srgbClr val="FFFFFF"/>
                </a:highlight>
              </a:rPr>
              <a:t> is often inferred as </a:t>
            </a:r>
            <a:r>
              <a:rPr lang="en-US" i="1">
                <a:solidFill>
                  <a:schemeClr val="dk1"/>
                </a:solidFill>
                <a:highlight>
                  <a:srgbClr val="FFFFFF"/>
                </a:highlight>
              </a:rPr>
              <a:t>positive</a:t>
            </a:r>
            <a:r>
              <a:rPr lang="en-US">
                <a:solidFill>
                  <a:schemeClr val="dk1"/>
                </a:solidFill>
                <a:highlight>
                  <a:srgbClr val="FFFFFF"/>
                </a:highlight>
              </a:rPr>
              <a:t>, </a:t>
            </a:r>
            <a:r>
              <a:rPr lang="en-US" i="1">
                <a:solidFill>
                  <a:schemeClr val="dk1"/>
                </a:solidFill>
                <a:highlight>
                  <a:srgbClr val="FFFFFF"/>
                </a:highlight>
              </a:rPr>
              <a:t>neutral </a:t>
            </a:r>
            <a:r>
              <a:rPr lang="en-US">
                <a:solidFill>
                  <a:schemeClr val="dk1"/>
                </a:solidFill>
                <a:highlight>
                  <a:srgbClr val="FFFFFF"/>
                </a:highlight>
              </a:rPr>
              <a:t>or </a:t>
            </a:r>
            <a:r>
              <a:rPr lang="en-US" i="1">
                <a:solidFill>
                  <a:schemeClr val="dk1"/>
                </a:solidFill>
                <a:highlight>
                  <a:srgbClr val="FFFFFF"/>
                </a:highlight>
              </a:rPr>
              <a:t>negative </a:t>
            </a:r>
            <a:r>
              <a:rPr lang="en-US">
                <a:solidFill>
                  <a:schemeClr val="dk1"/>
                </a:solidFill>
                <a:highlight>
                  <a:srgbClr val="FFFFFF"/>
                </a:highlight>
              </a:rPr>
              <a:t>from the sign of the polarity score.”</a:t>
            </a:r>
            <a:endParaRPr>
              <a:solidFill>
                <a:schemeClr val="dk1"/>
              </a:solidFill>
              <a:highlight>
                <a:srgbClr val="FFFFFF"/>
              </a:highlight>
            </a:endParaRPr>
          </a:p>
          <a:p>
            <a:pPr marL="457200" marR="0" lvl="0" indent="-381000" algn="l" rtl="0">
              <a:lnSpc>
                <a:spcPct val="90000"/>
              </a:lnSpc>
              <a:spcBef>
                <a:spcPts val="0"/>
              </a:spcBef>
              <a:spcAft>
                <a:spcPts val="0"/>
              </a:spcAft>
              <a:buClr>
                <a:schemeClr val="dk1"/>
              </a:buClr>
              <a:buSzPts val="2400"/>
              <a:buChar char="●"/>
            </a:pPr>
            <a:r>
              <a:rPr lang="en-US">
                <a:solidFill>
                  <a:schemeClr val="dk1"/>
                </a:solidFill>
                <a:highlight>
                  <a:srgbClr val="FFFFFF"/>
                </a:highlight>
              </a:rPr>
              <a:t>The polarity range is [-1,1]</a:t>
            </a:r>
            <a:endParaRPr>
              <a:solidFill>
                <a:schemeClr val="dk1"/>
              </a:solidFill>
              <a:highlight>
                <a:srgbClr val="FFFFFF"/>
              </a:highlight>
            </a:endParaRPr>
          </a:p>
          <a:p>
            <a:pPr marL="0" marR="0" lvl="0" indent="0" algn="l" rtl="0">
              <a:lnSpc>
                <a:spcPct val="90000"/>
              </a:lnSpc>
              <a:spcBef>
                <a:spcPts val="500"/>
              </a:spcBef>
              <a:spcAft>
                <a:spcPts val="0"/>
              </a:spcAft>
              <a:buNone/>
            </a:pPr>
            <a:endParaRPr sz="1400">
              <a:solidFill>
                <a:schemeClr val="dk1"/>
              </a:solidFill>
            </a:endParaRPr>
          </a:p>
        </p:txBody>
      </p:sp>
      <p:sp>
        <p:nvSpPr>
          <p:cNvPr id="490" name="Google Shape;490;p52"/>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14</a:t>
            </a:fld>
            <a:endParaRPr sz="1200" b="0" i="0" u="none" strike="noStrike" cap="none">
              <a:solidFill>
                <a:schemeClr val="dk1"/>
              </a:solidFill>
              <a:latin typeface="Century Gothic"/>
              <a:ea typeface="Century Gothic"/>
              <a:cs typeface="Century Gothic"/>
              <a:sym typeface="Century Gothic"/>
            </a:endParaRPr>
          </a:p>
        </p:txBody>
      </p:sp>
      <p:pic>
        <p:nvPicPr>
          <p:cNvPr id="491" name="Google Shape;491;p52"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492" name="Google Shape;492;p52"/>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93" name="Google Shape;493;p52"/>
          <p:cNvSpPr txBox="1"/>
          <p:nvPr/>
        </p:nvSpPr>
        <p:spPr>
          <a:xfrm>
            <a:off x="480375" y="5761900"/>
            <a:ext cx="108717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https://www.kdnuggets.com/2018/08/emotion-sentiment-analysis-practitioners-guide-nlp-5.html</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97"/>
        <p:cNvGrpSpPr/>
        <p:nvPr/>
      </p:nvGrpSpPr>
      <p:grpSpPr>
        <a:xfrm>
          <a:off x="0" y="0"/>
          <a:ext cx="0" cy="0"/>
          <a:chOff x="0" y="0"/>
          <a:chExt cx="0" cy="0"/>
        </a:xfrm>
      </p:grpSpPr>
      <p:sp>
        <p:nvSpPr>
          <p:cNvPr id="498" name="Google Shape;498;p53"/>
          <p:cNvSpPr txBox="1">
            <a:spLocks noGrp="1"/>
          </p:cNvSpPr>
          <p:nvPr>
            <p:ph type="title"/>
          </p:nvPr>
        </p:nvSpPr>
        <p:spPr>
          <a:xfrm>
            <a:off x="439615" y="36512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Deleted tweets with negative sentiment</a:t>
            </a:r>
            <a:endParaRPr/>
          </a:p>
        </p:txBody>
      </p:sp>
      <p:sp>
        <p:nvSpPr>
          <p:cNvPr id="499" name="Google Shape;499;p53"/>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15</a:t>
            </a:fld>
            <a:endParaRPr sz="1200" b="0" i="0" u="none" strike="noStrike" cap="none">
              <a:solidFill>
                <a:schemeClr val="dk1"/>
              </a:solidFill>
              <a:latin typeface="Century Gothic"/>
              <a:ea typeface="Century Gothic"/>
              <a:cs typeface="Century Gothic"/>
              <a:sym typeface="Century Gothic"/>
            </a:endParaRPr>
          </a:p>
        </p:txBody>
      </p:sp>
      <p:pic>
        <p:nvPicPr>
          <p:cNvPr id="500" name="Google Shape;500;p53"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501" name="Google Shape;501;p53"/>
          <p:cNvSpPr txBox="1">
            <a:spLocks noGrp="1"/>
          </p:cNvSpPr>
          <p:nvPr>
            <p:ph type="body" idx="1"/>
          </p:nvPr>
        </p:nvSpPr>
        <p:spPr>
          <a:xfrm>
            <a:off x="441150" y="1132750"/>
            <a:ext cx="11309700" cy="512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500"/>
              </a:spcBef>
              <a:spcAft>
                <a:spcPts val="0"/>
              </a:spcAft>
              <a:buNone/>
            </a:pPr>
            <a:r>
              <a:rPr lang="en-US">
                <a:solidFill>
                  <a:schemeClr val="dk1"/>
                </a:solidFill>
              </a:rPr>
              <a:t>Sample tweet-</a:t>
            </a:r>
            <a:endParaRPr>
              <a:solidFill>
                <a:schemeClr val="dk1"/>
              </a:solidFill>
            </a:endParaRPr>
          </a:p>
          <a:p>
            <a:pPr marL="0" lvl="0" indent="0" algn="l" rtl="0">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{'tweet_id': </a:t>
            </a:r>
            <a:r>
              <a:rPr lang="en-US" sz="1400" b="1">
                <a:solidFill>
                  <a:srgbClr val="000000"/>
                </a:solidFill>
                <a:highlight>
                  <a:srgbClr val="FFFFFF"/>
                </a:highlight>
                <a:latin typeface="Courier New"/>
                <a:ea typeface="Courier New"/>
                <a:cs typeface="Courier New"/>
                <a:sym typeface="Courier New"/>
              </a:rPr>
              <a:t>1044623061524320257</a:t>
            </a:r>
            <a:r>
              <a:rPr lang="en-US" sz="1400">
                <a:solidFill>
                  <a:srgbClr val="000000"/>
                </a:solidFill>
                <a:highlight>
                  <a:srgbClr val="FFFFFF"/>
                </a:highlight>
                <a:latin typeface="Courier New"/>
                <a:ea typeface="Courier New"/>
                <a:cs typeface="Courier New"/>
                <a:sym typeface="Courier New"/>
              </a:rPr>
              <a:t>, 'tweet_text': 'Donald Trump </a:t>
            </a:r>
            <a:r>
              <a:rPr lang="en-US" sz="1400" b="1">
                <a:solidFill>
                  <a:srgbClr val="000000"/>
                </a:solidFill>
                <a:highlight>
                  <a:srgbClr val="FFFFFF"/>
                </a:highlight>
                <a:latin typeface="Courier New"/>
                <a:ea typeface="Courier New"/>
                <a:cs typeface="Courier New"/>
                <a:sym typeface="Courier New"/>
              </a:rPr>
              <a:t>attacking</a:t>
            </a:r>
            <a:r>
              <a:rPr lang="en-US" sz="1400">
                <a:solidFill>
                  <a:srgbClr val="000000"/>
                </a:solidFill>
                <a:highlight>
                  <a:srgbClr val="FFFFFF"/>
                </a:highlight>
                <a:latin typeface="Courier New"/>
                <a:ea typeface="Courier New"/>
                <a:cs typeface="Courier New"/>
                <a:sym typeface="Courier New"/>
              </a:rPr>
              <a:t> these women is </a:t>
            </a:r>
            <a:r>
              <a:rPr lang="en-US" sz="1400" b="1">
                <a:solidFill>
                  <a:srgbClr val="000000"/>
                </a:solidFill>
                <a:highlight>
                  <a:srgbClr val="FFFFFF"/>
                </a:highlight>
                <a:latin typeface="Courier New"/>
                <a:ea typeface="Courier New"/>
                <a:cs typeface="Courier New"/>
                <a:sym typeface="Courier New"/>
              </a:rPr>
              <a:t>disgusting</a:t>
            </a:r>
            <a:r>
              <a:rPr lang="en-US" sz="1400">
                <a:solidFill>
                  <a:srgbClr val="000000"/>
                </a:solidFill>
                <a:highlight>
                  <a:srgbClr val="FFFFFF"/>
                </a:highlight>
                <a:latin typeface="Courier New"/>
                <a:ea typeface="Courier New"/>
                <a:cs typeface="Courier New"/>
                <a:sym typeface="Courier New"/>
              </a:rPr>
              <a:t>. But as </a:t>
            </a:r>
            <a:r>
              <a:rPr lang="en-US" sz="1400" b="1">
                <a:solidFill>
                  <a:srgbClr val="000000"/>
                </a:solidFill>
                <a:highlight>
                  <a:srgbClr val="FFFFFF"/>
                </a:highlight>
                <a:latin typeface="Courier New"/>
                <a:ea typeface="Courier New"/>
                <a:cs typeface="Courier New"/>
                <a:sym typeface="Courier New"/>
              </a:rPr>
              <a:t>gross</a:t>
            </a:r>
            <a:r>
              <a:rPr lang="en-US" sz="1400">
                <a:solidFill>
                  <a:srgbClr val="000000"/>
                </a:solidFill>
                <a:highlight>
                  <a:srgbClr val="FFFFFF"/>
                </a:highlight>
                <a:latin typeface="Courier New"/>
                <a:ea typeface="Courier New"/>
                <a:cs typeface="Courier New"/>
                <a:sym typeface="Courier New"/>
              </a:rPr>
              <a:t> is Collins, Moore Caputo, Ernst, Murkowski all going along with it.https://twitter.com/MikeDorning/status/1044618054523604992\xa0…', 'sentiment': '</a:t>
            </a:r>
            <a:r>
              <a:rPr lang="en-US" sz="1400" b="1">
                <a:solidFill>
                  <a:srgbClr val="000000"/>
                </a:solidFill>
                <a:highlight>
                  <a:srgbClr val="FFFFFF"/>
                </a:highlight>
                <a:latin typeface="Courier New"/>
                <a:ea typeface="Courier New"/>
                <a:cs typeface="Courier New"/>
                <a:sym typeface="Courier New"/>
              </a:rPr>
              <a:t>negative</a:t>
            </a:r>
            <a:r>
              <a:rPr lang="en-US" sz="1400">
                <a:solidFill>
                  <a:srgbClr val="000000"/>
                </a:solidFill>
                <a:highlight>
                  <a:srgbClr val="FFFFFF"/>
                </a:highlight>
                <a:latin typeface="Courier New"/>
                <a:ea typeface="Courier New"/>
                <a:cs typeface="Courier New"/>
                <a:sym typeface="Courier New"/>
              </a:rPr>
              <a:t>', 'polarity': </a:t>
            </a:r>
            <a:r>
              <a:rPr lang="en-US" sz="1400" b="1">
                <a:solidFill>
                  <a:srgbClr val="000000"/>
                </a:solidFill>
                <a:highlight>
                  <a:srgbClr val="FFFFFF"/>
                </a:highlight>
                <a:latin typeface="Courier New"/>
                <a:ea typeface="Courier New"/>
                <a:cs typeface="Courier New"/>
                <a:sym typeface="Courier New"/>
              </a:rPr>
              <a:t>-0.5</a:t>
            </a:r>
            <a:r>
              <a:rPr lang="en-US"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400">
              <a:solidFill>
                <a:srgbClr val="000000"/>
              </a:solidFill>
              <a:highlight>
                <a:srgbClr val="FFFFFF"/>
              </a:highlight>
              <a:latin typeface="Courier New"/>
              <a:ea typeface="Courier New"/>
              <a:cs typeface="Courier New"/>
              <a:sym typeface="Courier New"/>
            </a:endParaRPr>
          </a:p>
          <a:p>
            <a:pPr marL="0" marR="0" lvl="0" indent="0" algn="l" rtl="0">
              <a:lnSpc>
                <a:spcPct val="90000"/>
              </a:lnSpc>
              <a:spcBef>
                <a:spcPts val="500"/>
              </a:spcBef>
              <a:spcAft>
                <a:spcPts val="0"/>
              </a:spcAft>
              <a:buNone/>
            </a:pPr>
            <a:endParaRPr>
              <a:solidFill>
                <a:schemeClr val="dk1"/>
              </a:solidFill>
            </a:endParaRPr>
          </a:p>
        </p:txBody>
      </p:sp>
      <p:pic>
        <p:nvPicPr>
          <p:cNvPr id="502" name="Google Shape;502;p53"/>
          <p:cNvPicPr preferRelativeResize="0"/>
          <p:nvPr/>
        </p:nvPicPr>
        <p:blipFill>
          <a:blip r:embed="rId4">
            <a:alphaModFix/>
          </a:blip>
          <a:stretch>
            <a:fillRect/>
          </a:stretch>
        </p:blipFill>
        <p:spPr>
          <a:xfrm>
            <a:off x="857575" y="2526550"/>
            <a:ext cx="6202249" cy="2431900"/>
          </a:xfrm>
          <a:prstGeom prst="rect">
            <a:avLst/>
          </a:prstGeom>
          <a:noFill/>
          <a:ln>
            <a:noFill/>
          </a:ln>
        </p:spPr>
      </p:pic>
      <p:pic>
        <p:nvPicPr>
          <p:cNvPr id="503" name="Google Shape;503;p53"/>
          <p:cNvPicPr preferRelativeResize="0"/>
          <p:nvPr/>
        </p:nvPicPr>
        <p:blipFill>
          <a:blip r:embed="rId5">
            <a:alphaModFix/>
          </a:blip>
          <a:stretch>
            <a:fillRect/>
          </a:stretch>
        </p:blipFill>
        <p:spPr>
          <a:xfrm>
            <a:off x="6925643" y="3221293"/>
            <a:ext cx="4133200" cy="2150250"/>
          </a:xfrm>
          <a:prstGeom prst="rect">
            <a:avLst/>
          </a:prstGeom>
          <a:noFill/>
          <a:ln>
            <a:noFill/>
          </a:ln>
        </p:spPr>
      </p:pic>
      <p:sp>
        <p:nvSpPr>
          <p:cNvPr id="504" name="Google Shape;504;p53"/>
          <p:cNvSpPr txBox="1"/>
          <p:nvPr/>
        </p:nvSpPr>
        <p:spPr>
          <a:xfrm>
            <a:off x="6926900" y="5401875"/>
            <a:ext cx="5109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https://twitter.com/neeratanden/status/1044623061524320257</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505" name="Google Shape;505;p53"/>
          <p:cNvSpPr txBox="1"/>
          <p:nvPr/>
        </p:nvSpPr>
        <p:spPr>
          <a:xfrm>
            <a:off x="857575" y="4921800"/>
            <a:ext cx="5915100" cy="2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7"/>
              </a:rPr>
              <a:t>http://web.archive.org/web/20200218103624if_/https://twitter.com/neeratanden/status/1044623061524320257</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506" name="Google Shape;506;p53"/>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507" name="Google Shape;507;p53"/>
          <p:cNvSpPr txBox="1"/>
          <p:nvPr/>
        </p:nvSpPr>
        <p:spPr>
          <a:xfrm>
            <a:off x="3977950" y="4750350"/>
            <a:ext cx="582900" cy="2229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11"/>
        <p:cNvGrpSpPr/>
        <p:nvPr/>
      </p:nvGrpSpPr>
      <p:grpSpPr>
        <a:xfrm>
          <a:off x="0" y="0"/>
          <a:ext cx="0" cy="0"/>
          <a:chOff x="0" y="0"/>
          <a:chExt cx="0" cy="0"/>
        </a:xfrm>
      </p:grpSpPr>
      <p:sp>
        <p:nvSpPr>
          <p:cNvPr id="512" name="Google Shape;512;p54"/>
          <p:cNvSpPr txBox="1">
            <a:spLocks noGrp="1"/>
          </p:cNvSpPr>
          <p:nvPr>
            <p:ph type="title"/>
          </p:nvPr>
        </p:nvSpPr>
        <p:spPr>
          <a:xfrm>
            <a:off x="294790" y="35162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Deleted tweets with positive sentiment</a:t>
            </a:r>
            <a:endParaRPr>
              <a:solidFill>
                <a:schemeClr val="dk1"/>
              </a:solidFill>
            </a:endParaRPr>
          </a:p>
        </p:txBody>
      </p:sp>
      <p:sp>
        <p:nvSpPr>
          <p:cNvPr id="513" name="Google Shape;513;p54"/>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16</a:t>
            </a:fld>
            <a:endParaRPr sz="1200" b="0" i="0" u="none" strike="noStrike" cap="none">
              <a:solidFill>
                <a:schemeClr val="dk1"/>
              </a:solidFill>
              <a:latin typeface="Century Gothic"/>
              <a:ea typeface="Century Gothic"/>
              <a:cs typeface="Century Gothic"/>
              <a:sym typeface="Century Gothic"/>
            </a:endParaRPr>
          </a:p>
        </p:txBody>
      </p:sp>
      <p:pic>
        <p:nvPicPr>
          <p:cNvPr id="514" name="Google Shape;514;p54"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515" name="Google Shape;515;p54"/>
          <p:cNvSpPr txBox="1"/>
          <p:nvPr/>
        </p:nvSpPr>
        <p:spPr>
          <a:xfrm>
            <a:off x="463225" y="1527100"/>
            <a:ext cx="11309700" cy="45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516" name="Google Shape;516;p54"/>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517" name="Google Shape;517;p54"/>
          <p:cNvPicPr preferRelativeResize="0"/>
          <p:nvPr/>
        </p:nvPicPr>
        <p:blipFill>
          <a:blip r:embed="rId4">
            <a:alphaModFix/>
          </a:blip>
          <a:stretch>
            <a:fillRect/>
          </a:stretch>
        </p:blipFill>
        <p:spPr>
          <a:xfrm>
            <a:off x="118125" y="2403801"/>
            <a:ext cx="6723051" cy="2824300"/>
          </a:xfrm>
          <a:prstGeom prst="rect">
            <a:avLst/>
          </a:prstGeom>
          <a:noFill/>
          <a:ln>
            <a:noFill/>
          </a:ln>
        </p:spPr>
      </p:pic>
      <p:sp>
        <p:nvSpPr>
          <p:cNvPr id="518" name="Google Shape;518;p54"/>
          <p:cNvSpPr txBox="1"/>
          <p:nvPr/>
        </p:nvSpPr>
        <p:spPr>
          <a:xfrm>
            <a:off x="240350" y="1118338"/>
            <a:ext cx="11418600" cy="176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solidFill>
                  <a:schemeClr val="dk1"/>
                </a:solidFill>
                <a:highlight>
                  <a:srgbClr val="FFFFFF"/>
                </a:highlight>
                <a:latin typeface="Century Gothic"/>
                <a:ea typeface="Century Gothic"/>
                <a:cs typeface="Century Gothic"/>
                <a:sym typeface="Century Gothic"/>
              </a:rPr>
              <a:t>Sample tweet-</a:t>
            </a:r>
            <a:endParaRPr sz="2400">
              <a:solidFill>
                <a:schemeClr val="dk1"/>
              </a:solidFill>
              <a:highlight>
                <a:srgbClr val="FFFFFF"/>
              </a:highlight>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highlight>
                  <a:srgbClr val="FFFFFF"/>
                </a:highlight>
                <a:latin typeface="Courier New"/>
                <a:ea typeface="Courier New"/>
                <a:cs typeface="Courier New"/>
                <a:sym typeface="Courier New"/>
              </a:rPr>
              <a:t>{'tweet_id': </a:t>
            </a:r>
            <a:r>
              <a:rPr lang="en-US" b="1">
                <a:highlight>
                  <a:srgbClr val="FFFFFF"/>
                </a:highlight>
                <a:latin typeface="Courier New"/>
                <a:ea typeface="Courier New"/>
                <a:cs typeface="Courier New"/>
                <a:sym typeface="Courier New"/>
              </a:rPr>
              <a:t>1324362669726511107</a:t>
            </a:r>
            <a:r>
              <a:rPr lang="en-US">
                <a:highlight>
                  <a:srgbClr val="FFFFFF"/>
                </a:highlight>
                <a:latin typeface="Courier New"/>
                <a:ea typeface="Courier New"/>
                <a:cs typeface="Courier New"/>
                <a:sym typeface="Courier New"/>
              </a:rPr>
              <a:t>, 'tweet_text': '</a:t>
            </a:r>
            <a:r>
              <a:rPr lang="en-US" b="1">
                <a:highlight>
                  <a:srgbClr val="FFFFFF"/>
                </a:highlight>
                <a:latin typeface="Courier New"/>
                <a:ea typeface="Courier New"/>
                <a:cs typeface="Courier New"/>
                <a:sym typeface="Courier New"/>
              </a:rPr>
              <a:t>Huge</a:t>
            </a:r>
            <a:r>
              <a:rPr lang="en-US">
                <a:highlight>
                  <a:srgbClr val="FFFFFF"/>
                </a:highlight>
                <a:latin typeface="Courier New"/>
                <a:ea typeface="Courier New"/>
                <a:cs typeface="Courier New"/>
                <a:sym typeface="Courier New"/>
              </a:rPr>
              <a:t>!!https://twitter.com/bluestein/status/1324360112190951424\xa0…', 'sentiment': '</a:t>
            </a:r>
            <a:r>
              <a:rPr lang="en-US" b="1">
                <a:highlight>
                  <a:srgbClr val="FFFFFF"/>
                </a:highlight>
                <a:latin typeface="Courier New"/>
                <a:ea typeface="Courier New"/>
                <a:cs typeface="Courier New"/>
                <a:sym typeface="Courier New"/>
              </a:rPr>
              <a:t>positive</a:t>
            </a:r>
            <a:r>
              <a:rPr lang="en-US">
                <a:highlight>
                  <a:srgbClr val="FFFFFF"/>
                </a:highlight>
                <a:latin typeface="Courier New"/>
                <a:ea typeface="Courier New"/>
                <a:cs typeface="Courier New"/>
                <a:sym typeface="Courier New"/>
              </a:rPr>
              <a:t>', 'polarity': </a:t>
            </a:r>
            <a:r>
              <a:rPr lang="en-US" b="1">
                <a:highlight>
                  <a:srgbClr val="FFFFFF"/>
                </a:highlight>
                <a:latin typeface="Courier New"/>
                <a:ea typeface="Courier New"/>
                <a:cs typeface="Courier New"/>
                <a:sym typeface="Courier New"/>
              </a:rPr>
              <a:t>0.4</a:t>
            </a:r>
            <a:r>
              <a:rPr lang="en-US">
                <a:highlight>
                  <a:srgbClr val="FFFFFF"/>
                </a:highlight>
                <a:latin typeface="Courier New"/>
                <a:ea typeface="Courier New"/>
                <a:cs typeface="Courier New"/>
                <a:sym typeface="Courier New"/>
              </a:rPr>
              <a:t>}</a:t>
            </a:r>
            <a:endParaRPr>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a:highlight>
                  <a:srgbClr val="FFFFFF"/>
                </a:highlight>
                <a:latin typeface="Courier New"/>
                <a:ea typeface="Courier New"/>
                <a:cs typeface="Courier New"/>
                <a:sym typeface="Courier New"/>
              </a:rPr>
              <a:t>}</a:t>
            </a:r>
            <a:endParaRPr>
              <a:highlight>
                <a:srgbClr val="FFFFFF"/>
              </a:highlight>
              <a:latin typeface="Courier New"/>
              <a:ea typeface="Courier New"/>
              <a:cs typeface="Courier New"/>
              <a:sym typeface="Courier New"/>
            </a:endParaRPr>
          </a:p>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519" name="Google Shape;519;p54"/>
          <p:cNvPicPr preferRelativeResize="0"/>
          <p:nvPr/>
        </p:nvPicPr>
        <p:blipFill>
          <a:blip r:embed="rId5">
            <a:alphaModFix/>
          </a:blip>
          <a:stretch>
            <a:fillRect/>
          </a:stretch>
        </p:blipFill>
        <p:spPr>
          <a:xfrm>
            <a:off x="6743775" y="3318132"/>
            <a:ext cx="4608225" cy="2267817"/>
          </a:xfrm>
          <a:prstGeom prst="rect">
            <a:avLst/>
          </a:prstGeom>
          <a:noFill/>
          <a:ln>
            <a:noFill/>
          </a:ln>
        </p:spPr>
      </p:pic>
      <p:sp>
        <p:nvSpPr>
          <p:cNvPr id="520" name="Google Shape;520;p54"/>
          <p:cNvSpPr txBox="1"/>
          <p:nvPr/>
        </p:nvSpPr>
        <p:spPr>
          <a:xfrm>
            <a:off x="137475" y="5316150"/>
            <a:ext cx="6606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6"/>
              </a:rPr>
              <a:t>http://web.archive.org/web/20201105144805/https://twitter.com/neeratanden/status/1324362669726511107</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521" name="Google Shape;521;p54"/>
          <p:cNvSpPr txBox="1"/>
          <p:nvPr/>
        </p:nvSpPr>
        <p:spPr>
          <a:xfrm>
            <a:off x="6743775" y="5585938"/>
            <a:ext cx="4915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https://twitter.com/neeratanden/status/1324362669726511107</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522" name="Google Shape;522;p54"/>
          <p:cNvSpPr txBox="1"/>
          <p:nvPr/>
        </p:nvSpPr>
        <p:spPr>
          <a:xfrm>
            <a:off x="3412175" y="4544625"/>
            <a:ext cx="754500" cy="3942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26"/>
        <p:cNvGrpSpPr/>
        <p:nvPr/>
      </p:nvGrpSpPr>
      <p:grpSpPr>
        <a:xfrm>
          <a:off x="0" y="0"/>
          <a:ext cx="0" cy="0"/>
          <a:chOff x="0" y="0"/>
          <a:chExt cx="0" cy="0"/>
        </a:xfrm>
      </p:grpSpPr>
      <p:sp>
        <p:nvSpPr>
          <p:cNvPr id="527" name="Google Shape;527;p55"/>
          <p:cNvSpPr txBox="1">
            <a:spLocks noGrp="1"/>
          </p:cNvSpPr>
          <p:nvPr>
            <p:ph type="title"/>
          </p:nvPr>
        </p:nvSpPr>
        <p:spPr>
          <a:xfrm>
            <a:off x="441140" y="450851"/>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Deleted tweets with neutral sentiment</a:t>
            </a:r>
            <a:endParaRPr/>
          </a:p>
        </p:txBody>
      </p:sp>
      <p:sp>
        <p:nvSpPr>
          <p:cNvPr id="528" name="Google Shape;528;p55"/>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17</a:t>
            </a:fld>
            <a:endParaRPr sz="1200" b="0" i="0" u="none" strike="noStrike" cap="none">
              <a:solidFill>
                <a:schemeClr val="dk1"/>
              </a:solidFill>
              <a:latin typeface="Century Gothic"/>
              <a:ea typeface="Century Gothic"/>
              <a:cs typeface="Century Gothic"/>
              <a:sym typeface="Century Gothic"/>
            </a:endParaRPr>
          </a:p>
        </p:txBody>
      </p:sp>
      <p:pic>
        <p:nvPicPr>
          <p:cNvPr id="529" name="Google Shape;529;p55"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530" name="Google Shape;530;p55"/>
          <p:cNvSpPr txBox="1"/>
          <p:nvPr/>
        </p:nvSpPr>
        <p:spPr>
          <a:xfrm>
            <a:off x="548950" y="1424225"/>
            <a:ext cx="11041500" cy="6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latin typeface="Century Gothic"/>
                <a:ea typeface="Century Gothic"/>
                <a:cs typeface="Century Gothic"/>
                <a:sym typeface="Century Gothic"/>
              </a:rPr>
              <a:t>Sample tweet-</a:t>
            </a:r>
            <a:endParaRPr sz="24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US">
                <a:latin typeface="Courier New"/>
                <a:ea typeface="Courier New"/>
                <a:cs typeface="Courier New"/>
                <a:sym typeface="Courier New"/>
              </a:rPr>
              <a:t>{'tweet_id': </a:t>
            </a:r>
            <a:r>
              <a:rPr lang="en-US" b="1">
                <a:latin typeface="Courier New"/>
                <a:ea typeface="Courier New"/>
                <a:cs typeface="Courier New"/>
                <a:sym typeface="Courier New"/>
              </a:rPr>
              <a:t>1307647483670077440</a:t>
            </a:r>
            <a:r>
              <a:rPr lang="en-US">
                <a:latin typeface="Courier New"/>
                <a:ea typeface="Courier New"/>
                <a:cs typeface="Courier New"/>
                <a:sym typeface="Courier New"/>
              </a:rPr>
              <a:t>, 'tweet_text': 'This is not what they said 4 years ago! They didn’t say we have the power to stall so we will. They said it was too close to an election. Voters believed them. Pollster polled the question. What are you even doing here?  You’re rationalizing their excuses.', 'sentiment': '</a:t>
            </a:r>
            <a:r>
              <a:rPr lang="en-US" b="1">
                <a:latin typeface="Courier New"/>
                <a:ea typeface="Courier New"/>
                <a:cs typeface="Courier New"/>
                <a:sym typeface="Courier New"/>
              </a:rPr>
              <a:t>neutral</a:t>
            </a:r>
            <a:r>
              <a:rPr lang="en-US">
                <a:latin typeface="Courier New"/>
                <a:ea typeface="Courier New"/>
                <a:cs typeface="Courier New"/>
                <a:sym typeface="Courier New"/>
              </a:rPr>
              <a:t>', </a:t>
            </a:r>
            <a:r>
              <a:rPr lang="en-US">
                <a:highlight>
                  <a:srgbClr val="FFFFFF"/>
                </a:highlight>
                <a:latin typeface="Courier New"/>
                <a:ea typeface="Courier New"/>
                <a:cs typeface="Courier New"/>
                <a:sym typeface="Courier New"/>
              </a:rPr>
              <a:t>'polarity': </a:t>
            </a:r>
            <a:r>
              <a:rPr lang="en-US" b="1">
                <a:highlight>
                  <a:srgbClr val="FFFFFF"/>
                </a:highlight>
                <a:latin typeface="Courier New"/>
                <a:ea typeface="Courier New"/>
                <a:cs typeface="Courier New"/>
                <a:sym typeface="Courier New"/>
              </a:rPr>
              <a:t>0.0</a:t>
            </a:r>
            <a:r>
              <a:rPr lang="en-US">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p:txBody>
      </p:sp>
      <p:sp>
        <p:nvSpPr>
          <p:cNvPr id="531" name="Google Shape;531;p55"/>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532" name="Google Shape;532;p55"/>
          <p:cNvPicPr preferRelativeResize="0"/>
          <p:nvPr/>
        </p:nvPicPr>
        <p:blipFill>
          <a:blip r:embed="rId4">
            <a:alphaModFix/>
          </a:blip>
          <a:stretch>
            <a:fillRect/>
          </a:stretch>
        </p:blipFill>
        <p:spPr>
          <a:xfrm>
            <a:off x="681175" y="2713025"/>
            <a:ext cx="5279965" cy="3025250"/>
          </a:xfrm>
          <a:prstGeom prst="rect">
            <a:avLst/>
          </a:prstGeom>
          <a:noFill/>
          <a:ln>
            <a:noFill/>
          </a:ln>
        </p:spPr>
      </p:pic>
      <p:pic>
        <p:nvPicPr>
          <p:cNvPr id="533" name="Google Shape;533;p55"/>
          <p:cNvPicPr preferRelativeResize="0"/>
          <p:nvPr/>
        </p:nvPicPr>
        <p:blipFill>
          <a:blip r:embed="rId5">
            <a:alphaModFix/>
          </a:blip>
          <a:stretch>
            <a:fillRect/>
          </a:stretch>
        </p:blipFill>
        <p:spPr>
          <a:xfrm>
            <a:off x="5966111" y="4006302"/>
            <a:ext cx="3909624" cy="1772750"/>
          </a:xfrm>
          <a:prstGeom prst="rect">
            <a:avLst/>
          </a:prstGeom>
          <a:noFill/>
          <a:ln>
            <a:noFill/>
          </a:ln>
        </p:spPr>
      </p:pic>
      <p:sp>
        <p:nvSpPr>
          <p:cNvPr id="534" name="Google Shape;534;p55"/>
          <p:cNvSpPr txBox="1"/>
          <p:nvPr/>
        </p:nvSpPr>
        <p:spPr>
          <a:xfrm>
            <a:off x="686125" y="5779050"/>
            <a:ext cx="5280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6"/>
              </a:rPr>
              <a:t>http://web.archive.org/web/20200920114848/https://twitter.com/neeratanden/status/1307647483670077440</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535" name="Google Shape;535;p55"/>
          <p:cNvSpPr txBox="1"/>
          <p:nvPr/>
        </p:nvSpPr>
        <p:spPr>
          <a:xfrm>
            <a:off x="6033033" y="5809350"/>
            <a:ext cx="37758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https://twitter.com/neeratanden/status/1307647483670077440</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536" name="Google Shape;536;p55"/>
          <p:cNvSpPr txBox="1"/>
          <p:nvPr/>
        </p:nvSpPr>
        <p:spPr>
          <a:xfrm>
            <a:off x="3343600" y="5178975"/>
            <a:ext cx="548700" cy="2400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537" name="Google Shape;537;p55"/>
          <p:cNvSpPr txBox="1"/>
          <p:nvPr/>
        </p:nvSpPr>
        <p:spPr>
          <a:xfrm>
            <a:off x="6033025" y="2671750"/>
            <a:ext cx="5662800" cy="11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chemeClr val="dk1"/>
                </a:solidFill>
                <a:latin typeface="Century Gothic"/>
                <a:ea typeface="Century Gothic"/>
                <a:cs typeface="Century Gothic"/>
                <a:sym typeface="Century Gothic"/>
              </a:rPr>
              <a:t>The result here is neutral as the text does not have inflammatory words</a:t>
            </a:r>
            <a:endParaRPr sz="2100">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41"/>
        <p:cNvGrpSpPr/>
        <p:nvPr/>
      </p:nvGrpSpPr>
      <p:grpSpPr>
        <a:xfrm>
          <a:off x="0" y="0"/>
          <a:ext cx="0" cy="0"/>
          <a:chOff x="0" y="0"/>
          <a:chExt cx="0" cy="0"/>
        </a:xfrm>
      </p:grpSpPr>
      <p:sp>
        <p:nvSpPr>
          <p:cNvPr id="542" name="Google Shape;542;p56"/>
          <p:cNvSpPr txBox="1">
            <a:spLocks noGrp="1"/>
          </p:cNvSpPr>
          <p:nvPr>
            <p:ph type="title"/>
          </p:nvPr>
        </p:nvSpPr>
        <p:spPr>
          <a:xfrm>
            <a:off x="441140" y="450851"/>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Sentiment analysis is not 100% accurate</a:t>
            </a:r>
            <a:endParaRPr>
              <a:solidFill>
                <a:schemeClr val="dk1"/>
              </a:solidFill>
            </a:endParaRPr>
          </a:p>
        </p:txBody>
      </p:sp>
      <p:sp>
        <p:nvSpPr>
          <p:cNvPr id="543" name="Google Shape;543;p56"/>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18</a:t>
            </a:fld>
            <a:endParaRPr sz="1200" b="0" i="0" u="none" strike="noStrike" cap="none">
              <a:solidFill>
                <a:schemeClr val="dk1"/>
              </a:solidFill>
              <a:latin typeface="Century Gothic"/>
              <a:ea typeface="Century Gothic"/>
              <a:cs typeface="Century Gothic"/>
              <a:sym typeface="Century Gothic"/>
            </a:endParaRPr>
          </a:p>
        </p:txBody>
      </p:sp>
      <p:pic>
        <p:nvPicPr>
          <p:cNvPr id="544" name="Google Shape;544;p56"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545" name="Google Shape;545;p56"/>
          <p:cNvSpPr txBox="1"/>
          <p:nvPr/>
        </p:nvSpPr>
        <p:spPr>
          <a:xfrm>
            <a:off x="548950" y="1424225"/>
            <a:ext cx="11041500" cy="40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entury Gothic"/>
                <a:ea typeface="Century Gothic"/>
                <a:cs typeface="Century Gothic"/>
                <a:sym typeface="Century Gothic"/>
              </a:rPr>
              <a:t>We cannot rely on sentiment analysis completely due to these factors:</a:t>
            </a:r>
            <a:endParaRPr sz="2400">
              <a:latin typeface="Century Gothic"/>
              <a:ea typeface="Century Gothic"/>
              <a:cs typeface="Century Gothic"/>
              <a:sym typeface="Century Gothic"/>
            </a:endParaRPr>
          </a:p>
          <a:p>
            <a:pPr marL="0" lvl="0" indent="0" algn="l" rtl="0">
              <a:spcBef>
                <a:spcPts val="0"/>
              </a:spcBef>
              <a:spcAft>
                <a:spcPts val="0"/>
              </a:spcAft>
              <a:buNone/>
            </a:pP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The context of the sentence</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Sentence ambiguity </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Sarcasm</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Comparative statements</a:t>
            </a:r>
            <a:endParaRPr sz="2400">
              <a:latin typeface="Century Gothic"/>
              <a:ea typeface="Century Gothic"/>
              <a:cs typeface="Century Gothic"/>
              <a:sym typeface="Century Gothic"/>
            </a:endParaRPr>
          </a:p>
        </p:txBody>
      </p:sp>
      <p:sp>
        <p:nvSpPr>
          <p:cNvPr id="546" name="Google Shape;546;p56"/>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547" name="Google Shape;547;p56"/>
          <p:cNvSpPr txBox="1"/>
          <p:nvPr/>
        </p:nvSpPr>
        <p:spPr>
          <a:xfrm>
            <a:off x="548950" y="5607600"/>
            <a:ext cx="109728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https://brnrd.me/posts/sentiment-analysis-never-accurate</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51"/>
        <p:cNvGrpSpPr/>
        <p:nvPr/>
      </p:nvGrpSpPr>
      <p:grpSpPr>
        <a:xfrm>
          <a:off x="0" y="0"/>
          <a:ext cx="0" cy="0"/>
          <a:chOff x="0" y="0"/>
          <a:chExt cx="0" cy="0"/>
        </a:xfrm>
      </p:grpSpPr>
      <p:sp>
        <p:nvSpPr>
          <p:cNvPr id="552" name="Google Shape;552;p57"/>
          <p:cNvSpPr txBox="1">
            <a:spLocks noGrp="1"/>
          </p:cNvSpPr>
          <p:nvPr>
            <p:ph type="title"/>
          </p:nvPr>
        </p:nvSpPr>
        <p:spPr>
          <a:xfrm>
            <a:off x="441140" y="450851"/>
            <a:ext cx="11309700" cy="971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solidFill>
                  <a:schemeClr val="dk1"/>
                </a:solidFill>
              </a:rPr>
              <a:t>Percentage of tweets that fall into the three different categories</a:t>
            </a:r>
            <a:endParaRPr/>
          </a:p>
        </p:txBody>
      </p:sp>
      <p:sp>
        <p:nvSpPr>
          <p:cNvPr id="553" name="Google Shape;553;p57"/>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19</a:t>
            </a:fld>
            <a:endParaRPr sz="1200" b="0" i="0" u="none" strike="noStrike" cap="none">
              <a:solidFill>
                <a:schemeClr val="dk1"/>
              </a:solidFill>
              <a:latin typeface="Century Gothic"/>
              <a:ea typeface="Century Gothic"/>
              <a:cs typeface="Century Gothic"/>
              <a:sym typeface="Century Gothic"/>
            </a:endParaRPr>
          </a:p>
        </p:txBody>
      </p:sp>
      <p:pic>
        <p:nvPicPr>
          <p:cNvPr id="554" name="Google Shape;554;p57"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555" name="Google Shape;555;p57"/>
          <p:cNvSpPr txBox="1"/>
          <p:nvPr/>
        </p:nvSpPr>
        <p:spPr>
          <a:xfrm>
            <a:off x="441150" y="1835700"/>
            <a:ext cx="11041500" cy="38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r>
              <a:rPr lang="en-US" sz="2400">
                <a:latin typeface="Century Gothic"/>
                <a:ea typeface="Century Gothic"/>
                <a:cs typeface="Century Gothic"/>
                <a:sym typeface="Century Gothic"/>
              </a:rPr>
              <a:t>Tweets with positive sentiment- 40.47% (approx.)</a:t>
            </a:r>
            <a:endParaRPr sz="2400">
              <a:latin typeface="Century Gothic"/>
              <a:ea typeface="Century Gothic"/>
              <a:cs typeface="Century Gothic"/>
              <a:sym typeface="Century Gothic"/>
            </a:endParaRPr>
          </a:p>
          <a:p>
            <a:pPr marL="0" lvl="0" indent="0" algn="l" rtl="0">
              <a:spcBef>
                <a:spcPts val="0"/>
              </a:spcBef>
              <a:spcAft>
                <a:spcPts val="0"/>
              </a:spcAft>
              <a:buNone/>
            </a:pPr>
            <a:endParaRPr sz="2400">
              <a:latin typeface="Century Gothic"/>
              <a:ea typeface="Century Gothic"/>
              <a:cs typeface="Century Gothic"/>
              <a:sym typeface="Century Gothic"/>
            </a:endParaRPr>
          </a:p>
          <a:p>
            <a:pPr marL="0" lvl="0" indent="0" algn="l" rtl="0">
              <a:spcBef>
                <a:spcPts val="0"/>
              </a:spcBef>
              <a:spcAft>
                <a:spcPts val="0"/>
              </a:spcAft>
              <a:buNone/>
            </a:pPr>
            <a:r>
              <a:rPr lang="en-US" sz="2400">
                <a:latin typeface="Century Gothic"/>
                <a:ea typeface="Century Gothic"/>
                <a:cs typeface="Century Gothic"/>
                <a:sym typeface="Century Gothic"/>
              </a:rPr>
              <a:t>Tweets with negative sentiment- 24.47% (approx.)</a:t>
            </a:r>
            <a:endParaRPr sz="2400">
              <a:latin typeface="Century Gothic"/>
              <a:ea typeface="Century Gothic"/>
              <a:cs typeface="Century Gothic"/>
              <a:sym typeface="Century Gothic"/>
            </a:endParaRPr>
          </a:p>
          <a:p>
            <a:pPr marL="0" lvl="0" indent="0" algn="l" rtl="0">
              <a:spcBef>
                <a:spcPts val="0"/>
              </a:spcBef>
              <a:spcAft>
                <a:spcPts val="0"/>
              </a:spcAft>
              <a:buNone/>
            </a:pPr>
            <a:endParaRPr sz="2400">
              <a:latin typeface="Century Gothic"/>
              <a:ea typeface="Century Gothic"/>
              <a:cs typeface="Century Gothic"/>
              <a:sym typeface="Century Gothic"/>
            </a:endParaRPr>
          </a:p>
          <a:p>
            <a:pPr marL="0" lvl="0" indent="0" algn="l" rtl="0">
              <a:spcBef>
                <a:spcPts val="0"/>
              </a:spcBef>
              <a:spcAft>
                <a:spcPts val="0"/>
              </a:spcAft>
              <a:buNone/>
            </a:pPr>
            <a:r>
              <a:rPr lang="en-US" sz="2400">
                <a:latin typeface="Century Gothic"/>
                <a:ea typeface="Century Gothic"/>
                <a:cs typeface="Century Gothic"/>
                <a:sym typeface="Century Gothic"/>
              </a:rPr>
              <a:t>Tweets with neutral sentiment- 35.06% (approx.)</a:t>
            </a:r>
            <a:endParaRPr sz="2400">
              <a:latin typeface="Century Gothic"/>
              <a:ea typeface="Century Gothic"/>
              <a:cs typeface="Century Gothic"/>
              <a:sym typeface="Century Gothic"/>
            </a:endParaRPr>
          </a:p>
          <a:p>
            <a:pPr marL="0" lvl="0" indent="0" algn="l" rtl="0">
              <a:spcBef>
                <a:spcPts val="0"/>
              </a:spcBef>
              <a:spcAft>
                <a:spcPts val="0"/>
              </a:spcAft>
              <a:buNone/>
            </a:pPr>
            <a:endParaRPr sz="2400">
              <a:latin typeface="Century Gothic"/>
              <a:ea typeface="Century Gothic"/>
              <a:cs typeface="Century Gothic"/>
              <a:sym typeface="Century Gothic"/>
            </a:endParaRPr>
          </a:p>
        </p:txBody>
      </p:sp>
      <p:sp>
        <p:nvSpPr>
          <p:cNvPr id="556" name="Google Shape;556;p57"/>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42"/>
        <p:cNvGrpSpPr/>
        <p:nvPr/>
      </p:nvGrpSpPr>
      <p:grpSpPr>
        <a:xfrm>
          <a:off x="0" y="0"/>
          <a:ext cx="0" cy="0"/>
          <a:chOff x="0" y="0"/>
          <a:chExt cx="0" cy="0"/>
        </a:xfrm>
      </p:grpSpPr>
      <p:sp>
        <p:nvSpPr>
          <p:cNvPr id="343" name="Google Shape;343;p40"/>
          <p:cNvSpPr txBox="1">
            <a:spLocks noGrp="1"/>
          </p:cNvSpPr>
          <p:nvPr>
            <p:ph type="body" idx="1"/>
          </p:nvPr>
        </p:nvSpPr>
        <p:spPr>
          <a:xfrm>
            <a:off x="441150" y="1496811"/>
            <a:ext cx="11309700" cy="3998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Noto Sans Symbols"/>
              <a:buNone/>
            </a:pPr>
            <a:r>
              <a:rPr lang="en-US" sz="3600" i="1">
                <a:solidFill>
                  <a:srgbClr val="1C4587"/>
                </a:solidFill>
                <a:highlight>
                  <a:srgbClr val="FFFFFF"/>
                </a:highlight>
              </a:rPr>
              <a:t>“The problem with tweets is that your friends never remember them. But your enemies never forget them.”</a:t>
            </a:r>
            <a:endParaRPr sz="3600" i="1">
              <a:solidFill>
                <a:srgbClr val="1C4587"/>
              </a:solidFill>
              <a:highlight>
                <a:srgbClr val="FFFFFF"/>
              </a:highlight>
            </a:endParaRPr>
          </a:p>
          <a:p>
            <a:pPr marL="0" marR="0" lvl="0" indent="0" algn="l" rtl="0">
              <a:lnSpc>
                <a:spcPct val="90000"/>
              </a:lnSpc>
              <a:spcBef>
                <a:spcPts val="0"/>
              </a:spcBef>
              <a:spcAft>
                <a:spcPts val="0"/>
              </a:spcAft>
              <a:buClr>
                <a:schemeClr val="accent1"/>
              </a:buClr>
              <a:buSzPts val="2400"/>
              <a:buFont typeface="Noto Sans Symbols"/>
              <a:buNone/>
            </a:pPr>
            <a:r>
              <a:rPr lang="en-US" sz="3200">
                <a:solidFill>
                  <a:srgbClr val="2A2A2A"/>
                </a:solidFill>
                <a:highlight>
                  <a:srgbClr val="FFFFFF"/>
                </a:highlight>
              </a:rPr>
              <a:t>                                                            </a:t>
            </a:r>
            <a:endParaRPr sz="3200">
              <a:solidFill>
                <a:srgbClr val="2A2A2A"/>
              </a:solidFill>
              <a:highlight>
                <a:srgbClr val="FFFFFF"/>
              </a:highlight>
            </a:endParaRPr>
          </a:p>
          <a:p>
            <a:pPr marL="0" marR="0" lvl="0" indent="0" algn="l" rtl="0">
              <a:lnSpc>
                <a:spcPct val="90000"/>
              </a:lnSpc>
              <a:spcBef>
                <a:spcPts val="0"/>
              </a:spcBef>
              <a:spcAft>
                <a:spcPts val="0"/>
              </a:spcAft>
              <a:buClr>
                <a:schemeClr val="accent1"/>
              </a:buClr>
              <a:buSzPts val="2400"/>
              <a:buFont typeface="Noto Sans Symbols"/>
              <a:buNone/>
            </a:pPr>
            <a:r>
              <a:rPr lang="en-US" sz="3200">
                <a:solidFill>
                  <a:srgbClr val="2A2A2A"/>
                </a:solidFill>
                <a:highlight>
                  <a:srgbClr val="FFFFFF"/>
                </a:highlight>
              </a:rPr>
              <a:t>                                                -</a:t>
            </a:r>
            <a:r>
              <a:rPr lang="en-US" sz="2300">
                <a:solidFill>
                  <a:srgbClr val="2A2A2A"/>
                </a:solidFill>
                <a:highlight>
                  <a:srgbClr val="FFFFFF"/>
                </a:highlight>
              </a:rPr>
              <a:t>Paul Mulshine|Star-Ledger Columnist</a:t>
            </a:r>
            <a:endParaRPr sz="3200">
              <a:solidFill>
                <a:srgbClr val="2A2A2A"/>
              </a:solidFill>
              <a:highlight>
                <a:srgbClr val="FFFFFF"/>
              </a:highlight>
            </a:endParaRPr>
          </a:p>
          <a:p>
            <a:pPr marL="0" marR="0" lvl="0" indent="0" algn="ctr" rtl="0">
              <a:lnSpc>
                <a:spcPct val="90000"/>
              </a:lnSpc>
              <a:spcBef>
                <a:spcPts val="0"/>
              </a:spcBef>
              <a:spcAft>
                <a:spcPts val="0"/>
              </a:spcAft>
              <a:buNone/>
            </a:pPr>
            <a:endParaRPr sz="2300">
              <a:solidFill>
                <a:srgbClr val="2A2A2A"/>
              </a:solidFill>
              <a:highlight>
                <a:srgbClr val="FFFFFF"/>
              </a:highlight>
            </a:endParaRPr>
          </a:p>
          <a:p>
            <a:pPr marL="0" marR="0" lvl="0" indent="0" algn="ctr" rtl="0">
              <a:lnSpc>
                <a:spcPct val="90000"/>
              </a:lnSpc>
              <a:spcBef>
                <a:spcPts val="0"/>
              </a:spcBef>
              <a:spcAft>
                <a:spcPts val="0"/>
              </a:spcAft>
              <a:buNone/>
            </a:pPr>
            <a:endParaRPr sz="2300">
              <a:solidFill>
                <a:srgbClr val="2A2A2A"/>
              </a:solidFill>
              <a:highlight>
                <a:srgbClr val="FFFFFF"/>
              </a:highlight>
            </a:endParaRPr>
          </a:p>
          <a:p>
            <a:pPr marL="457200" marR="0" lvl="0" indent="0" algn="ctr" rtl="0">
              <a:lnSpc>
                <a:spcPct val="90000"/>
              </a:lnSpc>
              <a:spcBef>
                <a:spcPts val="0"/>
              </a:spcBef>
              <a:spcAft>
                <a:spcPts val="0"/>
              </a:spcAft>
              <a:buNone/>
            </a:pPr>
            <a:endParaRPr sz="2300">
              <a:solidFill>
                <a:srgbClr val="2A2A2A"/>
              </a:solidFill>
              <a:highlight>
                <a:srgbClr val="FFFFFF"/>
              </a:highlight>
            </a:endParaRPr>
          </a:p>
          <a:p>
            <a:pPr marL="457200" marR="0" lvl="0" indent="0" algn="ctr" rtl="0">
              <a:lnSpc>
                <a:spcPct val="90000"/>
              </a:lnSpc>
              <a:spcBef>
                <a:spcPts val="0"/>
              </a:spcBef>
              <a:spcAft>
                <a:spcPts val="0"/>
              </a:spcAft>
              <a:buNone/>
            </a:pPr>
            <a:r>
              <a:rPr lang="en-US" sz="2300">
                <a:solidFill>
                  <a:srgbClr val="2A2A2A"/>
                </a:solidFill>
                <a:highlight>
                  <a:srgbClr val="FFFFFF"/>
                </a:highlight>
              </a:rPr>
              <a:t>                                                                                                                                          </a:t>
            </a:r>
            <a:endParaRPr sz="2300">
              <a:solidFill>
                <a:srgbClr val="2A2A2A"/>
              </a:solidFill>
              <a:highlight>
                <a:srgbClr val="FFFFFF"/>
              </a:highlight>
            </a:endParaRPr>
          </a:p>
        </p:txBody>
      </p:sp>
      <p:sp>
        <p:nvSpPr>
          <p:cNvPr id="344" name="Google Shape;344;p40"/>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2</a:t>
            </a:fld>
            <a:endParaRPr sz="1200" b="0" i="0" u="none" strike="noStrike" cap="none">
              <a:solidFill>
                <a:schemeClr val="dk1"/>
              </a:solidFill>
              <a:latin typeface="Century Gothic"/>
              <a:ea typeface="Century Gothic"/>
              <a:cs typeface="Century Gothic"/>
              <a:sym typeface="Century Gothic"/>
            </a:endParaRPr>
          </a:p>
        </p:txBody>
      </p:sp>
      <p:pic>
        <p:nvPicPr>
          <p:cNvPr id="345" name="Google Shape;345;p40"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346" name="Google Shape;346;p40"/>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347" name="Google Shape;347;p40"/>
          <p:cNvSpPr txBox="1"/>
          <p:nvPr/>
        </p:nvSpPr>
        <p:spPr>
          <a:xfrm>
            <a:off x="291775" y="5419000"/>
            <a:ext cx="117273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https://www.nj.com/opinion/2020/12/revenge-is-tweet-phil-murphys-beltway-crony-learns-after-her-posts-comes-back-to-haunt-her-mulshine.html</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60"/>
        <p:cNvGrpSpPr/>
        <p:nvPr/>
      </p:nvGrpSpPr>
      <p:grpSpPr>
        <a:xfrm>
          <a:off x="0" y="0"/>
          <a:ext cx="0" cy="0"/>
          <a:chOff x="0" y="0"/>
          <a:chExt cx="0" cy="0"/>
        </a:xfrm>
      </p:grpSpPr>
      <p:sp>
        <p:nvSpPr>
          <p:cNvPr id="561" name="Google Shape;561;p58"/>
          <p:cNvSpPr txBox="1">
            <a:spLocks noGrp="1"/>
          </p:cNvSpPr>
          <p:nvPr>
            <p:ph type="title"/>
          </p:nvPr>
        </p:nvSpPr>
        <p:spPr>
          <a:xfrm>
            <a:off x="441140" y="450851"/>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Takeaways</a:t>
            </a:r>
            <a:endParaRPr>
              <a:solidFill>
                <a:schemeClr val="dk1"/>
              </a:solidFill>
            </a:endParaRPr>
          </a:p>
        </p:txBody>
      </p:sp>
      <p:sp>
        <p:nvSpPr>
          <p:cNvPr id="562" name="Google Shape;562;p58"/>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20</a:t>
            </a:fld>
            <a:endParaRPr sz="1200" b="0" i="0" u="none" strike="noStrike" cap="none">
              <a:solidFill>
                <a:schemeClr val="dk1"/>
              </a:solidFill>
              <a:latin typeface="Century Gothic"/>
              <a:ea typeface="Century Gothic"/>
              <a:cs typeface="Century Gothic"/>
              <a:sym typeface="Century Gothic"/>
            </a:endParaRPr>
          </a:p>
        </p:txBody>
      </p:sp>
      <p:pic>
        <p:nvPicPr>
          <p:cNvPr id="563" name="Google Shape;563;p58"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564" name="Google Shape;564;p58"/>
          <p:cNvSpPr txBox="1"/>
          <p:nvPr/>
        </p:nvSpPr>
        <p:spPr>
          <a:xfrm>
            <a:off x="548950" y="1424225"/>
            <a:ext cx="11041500" cy="40947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Neera Tanden’s Twitter account is archived well</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Now that her future job depends on their approval, Neera Tanden has deleted tweets that were critical of U.S. senators</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Neera Tanden deleted tweet that supported MJ Hegar (Democrat) after she lost to John Cornyn</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Neera Tanden has deleted tweets that targeted U.S. senator Bernie Sanders who is a part-time Democrat</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Sentiment analysis shows that 24.47% (approx.) of tweets deleted by Neera Tanden were negative</a:t>
            </a:r>
            <a:endParaRPr sz="2400">
              <a:latin typeface="Century Gothic"/>
              <a:ea typeface="Century Gothic"/>
              <a:cs typeface="Century Gothic"/>
              <a:sym typeface="Century Gothic"/>
            </a:endParaRPr>
          </a:p>
          <a:p>
            <a:pPr marL="457200" lvl="0" indent="-381000" algn="l" rtl="0">
              <a:spcBef>
                <a:spcPts val="0"/>
              </a:spcBef>
              <a:spcAft>
                <a:spcPts val="0"/>
              </a:spcAft>
              <a:buSzPts val="2400"/>
              <a:buFont typeface="Century Gothic"/>
              <a:buChar char="●"/>
            </a:pPr>
            <a:r>
              <a:rPr lang="en-US" sz="2400">
                <a:latin typeface="Century Gothic"/>
                <a:ea typeface="Century Gothic"/>
                <a:cs typeface="Century Gothic"/>
                <a:sym typeface="Century Gothic"/>
              </a:rPr>
              <a:t>We cannot rely on sentiment analysis completely due to factors like context, sentence ambiguity, sarcasm, and comparative statements</a:t>
            </a:r>
            <a:endParaRPr sz="2400">
              <a:latin typeface="Century Gothic"/>
              <a:ea typeface="Century Gothic"/>
              <a:cs typeface="Century Gothic"/>
              <a:sym typeface="Century Gothic"/>
            </a:endParaRPr>
          </a:p>
        </p:txBody>
      </p:sp>
      <p:sp>
        <p:nvSpPr>
          <p:cNvPr id="565" name="Google Shape;565;p58"/>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566" name="Google Shape;566;p58"/>
          <p:cNvSpPr txBox="1"/>
          <p:nvPr/>
        </p:nvSpPr>
        <p:spPr>
          <a:xfrm>
            <a:off x="548950" y="5607600"/>
            <a:ext cx="109728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https://brnrd.me/posts/sentiment-analysis-never-accurate</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439615" y="365126"/>
            <a:ext cx="11309839" cy="97130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Articles on which the presentation is based</a:t>
            </a:r>
            <a:endParaRPr/>
          </a:p>
        </p:txBody>
      </p:sp>
      <p:sp>
        <p:nvSpPr>
          <p:cNvPr id="353" name="Google Shape;353;p41"/>
          <p:cNvSpPr txBox="1">
            <a:spLocks noGrp="1"/>
          </p:cNvSpPr>
          <p:nvPr>
            <p:ph type="body" idx="1"/>
          </p:nvPr>
        </p:nvSpPr>
        <p:spPr>
          <a:xfrm>
            <a:off x="439615" y="1468315"/>
            <a:ext cx="11309839" cy="470864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500"/>
              </a:spcBef>
              <a:spcAft>
                <a:spcPts val="0"/>
              </a:spcAft>
              <a:buNone/>
            </a:pPr>
            <a:endParaRPr/>
          </a:p>
        </p:txBody>
      </p:sp>
      <p:sp>
        <p:nvSpPr>
          <p:cNvPr id="354" name="Google Shape;354;p41"/>
          <p:cNvSpPr txBox="1">
            <a:spLocks noGrp="1"/>
          </p:cNvSpPr>
          <p:nvPr>
            <p:ph type="sldNum" idx="12"/>
          </p:nvPr>
        </p:nvSpPr>
        <p:spPr>
          <a:xfrm>
            <a:off x="9006254"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3</a:t>
            </a:fld>
            <a:endParaRPr sz="1200" b="0" i="0" u="none" strike="noStrike" cap="none">
              <a:solidFill>
                <a:schemeClr val="dk1"/>
              </a:solidFill>
              <a:latin typeface="Century Gothic"/>
              <a:ea typeface="Century Gothic"/>
              <a:cs typeface="Century Gothic"/>
              <a:sym typeface="Century Gothic"/>
            </a:endParaRPr>
          </a:p>
        </p:txBody>
      </p:sp>
      <p:pic>
        <p:nvPicPr>
          <p:cNvPr id="355" name="Google Shape;355;p41"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356" name="Google Shape;356;p41"/>
          <p:cNvSpPr txBox="1"/>
          <p:nvPr/>
        </p:nvSpPr>
        <p:spPr>
          <a:xfrm>
            <a:off x="325250" y="4891750"/>
            <a:ext cx="11538600" cy="10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4"/>
              </a:rPr>
              <a:t>http://web.archive.org/web/20201201200141/https://www.theguardian.com/us-news/2020/dec/01/neera-tanden-deletes-tweets-office-of-management-and-budget-nominee</a:t>
            </a:r>
            <a:endParaRPr>
              <a:latin typeface="Century Gothic"/>
              <a:ea typeface="Century Gothic"/>
              <a:cs typeface="Century Gothic"/>
              <a:sym typeface="Century Gothic"/>
            </a:endParaRPr>
          </a:p>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https://www.theguardian.com/us-news/2020/dec/01/neera-tanden-deletes-tweets-office-of-management-and-budget-nominee</a:t>
            </a:r>
            <a:endParaRPr>
              <a:latin typeface="Century Gothic"/>
              <a:ea typeface="Century Gothic"/>
              <a:cs typeface="Century Gothic"/>
              <a:sym typeface="Century Gothic"/>
            </a:endParaRPr>
          </a:p>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https://www.nj.com/opinion/2020/12/revenge-is-tweet-phil-murphys-beltway-crony-learns-after-her-posts-comes-back-to-haunt-her-mulshine.html</a:t>
            </a:r>
            <a:endParaRPr>
              <a:latin typeface="Century Gothic"/>
              <a:ea typeface="Century Gothic"/>
              <a:cs typeface="Century Gothic"/>
              <a:sym typeface="Century Gothic"/>
            </a:endParaRPr>
          </a:p>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https://www.thedailybeast.com/neera-tanden-mean-tweeted-gop-lawmakersuntil-she-needed-their-votes?ref=home</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357" name="Google Shape;357;p41"/>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358" name="Google Shape;358;p41"/>
          <p:cNvPicPr preferRelativeResize="0"/>
          <p:nvPr/>
        </p:nvPicPr>
        <p:blipFill>
          <a:blip r:embed="rId8">
            <a:alphaModFix/>
          </a:blip>
          <a:stretch>
            <a:fillRect/>
          </a:stretch>
        </p:blipFill>
        <p:spPr>
          <a:xfrm>
            <a:off x="385250" y="1262575"/>
            <a:ext cx="6309212" cy="2044500"/>
          </a:xfrm>
          <a:prstGeom prst="rect">
            <a:avLst/>
          </a:prstGeom>
          <a:noFill/>
          <a:ln>
            <a:noFill/>
          </a:ln>
        </p:spPr>
      </p:pic>
      <p:pic>
        <p:nvPicPr>
          <p:cNvPr id="359" name="Google Shape;359;p41"/>
          <p:cNvPicPr preferRelativeResize="0"/>
          <p:nvPr/>
        </p:nvPicPr>
        <p:blipFill>
          <a:blip r:embed="rId9">
            <a:alphaModFix/>
          </a:blip>
          <a:stretch>
            <a:fillRect/>
          </a:stretch>
        </p:blipFill>
        <p:spPr>
          <a:xfrm>
            <a:off x="1799600" y="3714076"/>
            <a:ext cx="5966599" cy="1062350"/>
          </a:xfrm>
          <a:prstGeom prst="rect">
            <a:avLst/>
          </a:prstGeom>
          <a:noFill/>
          <a:ln>
            <a:noFill/>
          </a:ln>
        </p:spPr>
      </p:pic>
      <p:pic>
        <p:nvPicPr>
          <p:cNvPr id="360" name="Google Shape;360;p41"/>
          <p:cNvPicPr preferRelativeResize="0"/>
          <p:nvPr/>
        </p:nvPicPr>
        <p:blipFill>
          <a:blip r:embed="rId10">
            <a:alphaModFix/>
          </a:blip>
          <a:stretch>
            <a:fillRect/>
          </a:stretch>
        </p:blipFill>
        <p:spPr>
          <a:xfrm>
            <a:off x="6179975" y="1935413"/>
            <a:ext cx="5623874" cy="194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xfrm>
            <a:off x="439615" y="36512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Who is Neera Tanden?</a:t>
            </a:r>
            <a:endParaRPr/>
          </a:p>
        </p:txBody>
      </p:sp>
      <p:sp>
        <p:nvSpPr>
          <p:cNvPr id="366" name="Google Shape;366;p42"/>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4</a:t>
            </a:fld>
            <a:endParaRPr sz="1200" b="0" i="0" u="none" strike="noStrike" cap="none">
              <a:solidFill>
                <a:schemeClr val="dk1"/>
              </a:solidFill>
              <a:latin typeface="Century Gothic"/>
              <a:ea typeface="Century Gothic"/>
              <a:cs typeface="Century Gothic"/>
              <a:sym typeface="Century Gothic"/>
            </a:endParaRPr>
          </a:p>
        </p:txBody>
      </p:sp>
      <p:pic>
        <p:nvPicPr>
          <p:cNvPr id="367" name="Google Shape;367;p42"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368" name="Google Shape;368;p42"/>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369" name="Google Shape;369;p42"/>
          <p:cNvPicPr preferRelativeResize="0"/>
          <p:nvPr/>
        </p:nvPicPr>
        <p:blipFill>
          <a:blip r:embed="rId4">
            <a:alphaModFix/>
          </a:blip>
          <a:stretch>
            <a:fillRect/>
          </a:stretch>
        </p:blipFill>
        <p:spPr>
          <a:xfrm>
            <a:off x="781400" y="1778800"/>
            <a:ext cx="4616650" cy="3017275"/>
          </a:xfrm>
          <a:prstGeom prst="rect">
            <a:avLst/>
          </a:prstGeom>
          <a:noFill/>
          <a:ln>
            <a:noFill/>
          </a:ln>
        </p:spPr>
      </p:pic>
      <p:sp>
        <p:nvSpPr>
          <p:cNvPr id="370" name="Google Shape;370;p42"/>
          <p:cNvSpPr txBox="1">
            <a:spLocks noGrp="1"/>
          </p:cNvSpPr>
          <p:nvPr>
            <p:ph type="body" idx="1"/>
          </p:nvPr>
        </p:nvSpPr>
        <p:spPr>
          <a:xfrm>
            <a:off x="5469500" y="682850"/>
            <a:ext cx="6194400" cy="4887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400"/>
              <a:buFont typeface="Noto Sans Symbols"/>
              <a:buNone/>
            </a:pPr>
            <a:endParaRPr/>
          </a:p>
          <a:p>
            <a:pPr marL="342900" marR="0" lvl="0" indent="-342900" algn="l" rtl="0">
              <a:lnSpc>
                <a:spcPct val="90000"/>
              </a:lnSpc>
              <a:spcBef>
                <a:spcPts val="1000"/>
              </a:spcBef>
              <a:spcAft>
                <a:spcPts val="0"/>
              </a:spcAft>
              <a:buClr>
                <a:schemeClr val="accent1"/>
              </a:buClr>
              <a:buSzPts val="2400"/>
              <a:buFont typeface="Noto Sans Symbols"/>
              <a:buChar char="▪"/>
            </a:pPr>
            <a:r>
              <a:rPr lang="en-US">
                <a:solidFill>
                  <a:schemeClr val="dk1"/>
                </a:solidFill>
              </a:rPr>
              <a:t>Neera Tanden is an American political consultant</a:t>
            </a:r>
            <a:endParaRPr sz="1400">
              <a:solidFill>
                <a:srgbClr val="000000"/>
              </a:solidFill>
              <a:latin typeface="Arial"/>
              <a:ea typeface="Arial"/>
              <a:cs typeface="Arial"/>
              <a:sym typeface="Arial"/>
            </a:endParaRPr>
          </a:p>
          <a:p>
            <a:pPr marL="342900" lvl="0" indent="-342900" algn="l" rtl="0">
              <a:spcBef>
                <a:spcPts val="1000"/>
              </a:spcBef>
              <a:spcAft>
                <a:spcPts val="0"/>
              </a:spcAft>
              <a:buClr>
                <a:schemeClr val="accent1"/>
              </a:buClr>
              <a:buSzPts val="2400"/>
              <a:buFont typeface="Noto Sans Symbols"/>
              <a:buChar char="▪"/>
            </a:pPr>
            <a:r>
              <a:rPr lang="en-US">
                <a:solidFill>
                  <a:schemeClr val="dk1"/>
                </a:solidFill>
              </a:rPr>
              <a:t>President of the Center of American Progress</a:t>
            </a:r>
            <a:endParaRPr sz="1400">
              <a:solidFill>
                <a:srgbClr val="000000"/>
              </a:solidFill>
              <a:latin typeface="Arial"/>
              <a:ea typeface="Arial"/>
              <a:cs typeface="Arial"/>
              <a:sym typeface="Arial"/>
            </a:endParaRPr>
          </a:p>
          <a:p>
            <a:pPr marL="342900" lvl="0" indent="-342900" algn="l" rtl="0">
              <a:spcBef>
                <a:spcPts val="1000"/>
              </a:spcBef>
              <a:spcAft>
                <a:spcPts val="0"/>
              </a:spcAft>
              <a:buClr>
                <a:schemeClr val="accent1"/>
              </a:buClr>
              <a:buSzPts val="2400"/>
              <a:buFont typeface="Noto Sans Symbols"/>
              <a:buChar char="▪"/>
            </a:pPr>
            <a:r>
              <a:rPr lang="en-US">
                <a:solidFill>
                  <a:schemeClr val="dk1"/>
                </a:solidFill>
              </a:rPr>
              <a:t>Joe Biden’s nominee for director of the White House Office of Management and Budget (OMB)</a:t>
            </a:r>
            <a:endParaRPr>
              <a:solidFill>
                <a:schemeClr val="dk1"/>
              </a:solidFill>
            </a:endParaRPr>
          </a:p>
          <a:p>
            <a:pPr marL="342900" lvl="0" indent="-342900" algn="l" rtl="0">
              <a:spcBef>
                <a:spcPts val="1000"/>
              </a:spcBef>
              <a:spcAft>
                <a:spcPts val="0"/>
              </a:spcAft>
              <a:buClr>
                <a:schemeClr val="dk1"/>
              </a:buClr>
              <a:buSzPts val="2400"/>
              <a:buFont typeface="Noto Sans Symbols"/>
              <a:buChar char="▪"/>
            </a:pPr>
            <a:r>
              <a:rPr lang="en-US">
                <a:solidFill>
                  <a:schemeClr val="dk1"/>
                </a:solidFill>
              </a:rPr>
              <a:t>The OMB position requires Senate confirmation</a:t>
            </a:r>
            <a:endParaRPr>
              <a:solidFill>
                <a:schemeClr val="dk1"/>
              </a:solidFill>
            </a:endParaRPr>
          </a:p>
          <a:p>
            <a:pPr marL="342900" lvl="0" indent="-342900" algn="l" rtl="0">
              <a:spcBef>
                <a:spcPts val="1000"/>
              </a:spcBef>
              <a:spcAft>
                <a:spcPts val="0"/>
              </a:spcAft>
              <a:buClr>
                <a:schemeClr val="dk1"/>
              </a:buClr>
              <a:buSzPts val="2400"/>
              <a:buFont typeface="Noto Sans Symbols"/>
              <a:buChar char="▪"/>
            </a:pPr>
            <a:r>
              <a:rPr lang="en-US">
                <a:solidFill>
                  <a:schemeClr val="dk1"/>
                </a:solidFill>
              </a:rPr>
              <a:t>Mitch McConnell, Susan Collins, John Cornyn, Bernie Sanders and David Perdue are some of the senators she has criticized</a:t>
            </a:r>
            <a:endParaRPr>
              <a:solidFill>
                <a:schemeClr val="dk1"/>
              </a:solidFill>
            </a:endParaRPr>
          </a:p>
          <a:p>
            <a:pPr marL="342900" lvl="0" indent="0" algn="l" rtl="0">
              <a:spcBef>
                <a:spcPts val="1000"/>
              </a:spcBef>
              <a:spcAft>
                <a:spcPts val="0"/>
              </a:spcAft>
              <a:buNone/>
            </a:pPr>
            <a:endParaRPr>
              <a:solidFill>
                <a:schemeClr val="dk1"/>
              </a:solidFill>
            </a:endParaRPr>
          </a:p>
        </p:txBody>
      </p:sp>
      <p:sp>
        <p:nvSpPr>
          <p:cNvPr id="371" name="Google Shape;371;p42"/>
          <p:cNvSpPr txBox="1"/>
          <p:nvPr/>
        </p:nvSpPr>
        <p:spPr>
          <a:xfrm>
            <a:off x="439625" y="5764250"/>
            <a:ext cx="11524800" cy="7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https://en.wikipedia.org/wiki/Neera_Tanden</a:t>
            </a:r>
            <a:endParaRPr>
              <a:latin typeface="Century Gothic"/>
              <a:ea typeface="Century Gothic"/>
              <a:cs typeface="Century Gothic"/>
              <a:sym typeface="Century Gothic"/>
            </a:endParaRPr>
          </a:p>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https://www.theguardian.com/us-news/2020/dec/01/neera-tanden-deletes-tweets-office-of-management-and-budget-nominee</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75"/>
        <p:cNvGrpSpPr/>
        <p:nvPr/>
      </p:nvGrpSpPr>
      <p:grpSpPr>
        <a:xfrm>
          <a:off x="0" y="0"/>
          <a:ext cx="0" cy="0"/>
          <a:chOff x="0" y="0"/>
          <a:chExt cx="0" cy="0"/>
        </a:xfrm>
      </p:grpSpPr>
      <p:sp>
        <p:nvSpPr>
          <p:cNvPr id="376" name="Google Shape;376;p43"/>
          <p:cNvSpPr txBox="1">
            <a:spLocks noGrp="1"/>
          </p:cNvSpPr>
          <p:nvPr>
            <p:ph type="title"/>
          </p:nvPr>
        </p:nvSpPr>
        <p:spPr>
          <a:xfrm>
            <a:off x="439615" y="36512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Neera Tanden deleted at least a 1000 tweets</a:t>
            </a:r>
            <a:endParaRPr/>
          </a:p>
        </p:txBody>
      </p:sp>
      <p:sp>
        <p:nvSpPr>
          <p:cNvPr id="377" name="Google Shape;377;p43"/>
          <p:cNvSpPr txBox="1">
            <a:spLocks noGrp="1"/>
          </p:cNvSpPr>
          <p:nvPr>
            <p:ph type="body" idx="1"/>
          </p:nvPr>
        </p:nvSpPr>
        <p:spPr>
          <a:xfrm>
            <a:off x="439625" y="1468323"/>
            <a:ext cx="11309700" cy="402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None/>
            </a:pPr>
            <a:endParaRPr>
              <a:solidFill>
                <a:schemeClr val="dk1"/>
              </a:solidFill>
            </a:endParaRPr>
          </a:p>
          <a:p>
            <a:pPr marL="342900" lvl="0" indent="-342900" algn="l" rtl="0">
              <a:spcBef>
                <a:spcPts val="1000"/>
              </a:spcBef>
              <a:spcAft>
                <a:spcPts val="0"/>
              </a:spcAft>
              <a:buClr>
                <a:schemeClr val="dk1"/>
              </a:buClr>
              <a:buSzPts val="2400"/>
              <a:buFont typeface="Noto Sans Symbols"/>
              <a:buChar char="▪"/>
            </a:pPr>
            <a:r>
              <a:rPr lang="en-US">
                <a:solidFill>
                  <a:schemeClr val="dk1"/>
                </a:solidFill>
              </a:rPr>
              <a:t>Deleted tweets were critical of U.S. senators who who will now confirm or deny her appointment</a:t>
            </a:r>
            <a:endParaRPr sz="1050">
              <a:solidFill>
                <a:srgbClr val="333333"/>
              </a:solidFill>
              <a:highlight>
                <a:srgbClr val="F1F3F4"/>
              </a:highlight>
              <a:latin typeface="Roboto"/>
              <a:ea typeface="Roboto"/>
              <a:cs typeface="Roboto"/>
              <a:sym typeface="Roboto"/>
            </a:endParaRPr>
          </a:p>
          <a:p>
            <a:pPr marL="342900" lvl="0" indent="-342900" algn="l" rtl="0">
              <a:spcBef>
                <a:spcPts val="1000"/>
              </a:spcBef>
              <a:spcAft>
                <a:spcPts val="0"/>
              </a:spcAft>
              <a:buClr>
                <a:schemeClr val="dk1"/>
              </a:buClr>
              <a:buSzPts val="2400"/>
              <a:buFont typeface="Noto Sans Symbols"/>
              <a:buChar char="▪"/>
            </a:pPr>
            <a:r>
              <a:rPr lang="en-US">
                <a:solidFill>
                  <a:schemeClr val="dk1"/>
                </a:solidFill>
              </a:rPr>
              <a:t>She deleted tweets from her account starting November of 2020</a:t>
            </a:r>
            <a:endParaRPr>
              <a:solidFill>
                <a:schemeClr val="dk1"/>
              </a:solidFill>
            </a:endParaRPr>
          </a:p>
          <a:p>
            <a:pPr marL="342900" marR="0" lvl="0" indent="-342900" algn="l" rtl="0">
              <a:lnSpc>
                <a:spcPct val="90000"/>
              </a:lnSpc>
              <a:spcBef>
                <a:spcPts val="1000"/>
              </a:spcBef>
              <a:spcAft>
                <a:spcPts val="0"/>
              </a:spcAft>
              <a:buClr>
                <a:schemeClr val="dk1"/>
              </a:buClr>
              <a:buSzPts val="2400"/>
              <a:buFont typeface="Noto Sans Symbols"/>
              <a:buChar char="▪"/>
            </a:pPr>
            <a:r>
              <a:rPr lang="en-US">
                <a:solidFill>
                  <a:schemeClr val="dk1"/>
                </a:solidFill>
              </a:rPr>
              <a:t>The Guardian mentioned her tweets targeted both Republicans and Democrats</a:t>
            </a:r>
            <a:endParaRPr>
              <a:solidFill>
                <a:schemeClr val="dk1"/>
              </a:solidFill>
            </a:endParaRPr>
          </a:p>
          <a:p>
            <a:pPr marL="342900" marR="0" lvl="0" indent="-342900" algn="l" rtl="0">
              <a:lnSpc>
                <a:spcPct val="90000"/>
              </a:lnSpc>
              <a:spcBef>
                <a:spcPts val="1000"/>
              </a:spcBef>
              <a:spcAft>
                <a:spcPts val="0"/>
              </a:spcAft>
              <a:buClr>
                <a:schemeClr val="dk1"/>
              </a:buClr>
              <a:buSzPts val="2400"/>
              <a:buFont typeface="Noto Sans Symbols"/>
              <a:buChar char="▪"/>
            </a:pPr>
            <a:r>
              <a:rPr lang="en-US">
                <a:solidFill>
                  <a:schemeClr val="dk1"/>
                </a:solidFill>
              </a:rPr>
              <a:t>Sen. John Cornyn (Republican) has called Tanden “the worst nominee so far”</a:t>
            </a:r>
            <a:endParaRPr>
              <a:solidFill>
                <a:schemeClr val="dk1"/>
              </a:solidFill>
            </a:endParaRPr>
          </a:p>
        </p:txBody>
      </p:sp>
      <p:sp>
        <p:nvSpPr>
          <p:cNvPr id="378" name="Google Shape;378;p43"/>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5</a:t>
            </a:fld>
            <a:endParaRPr sz="1200" b="0" i="0" u="none" strike="noStrike" cap="none">
              <a:solidFill>
                <a:schemeClr val="dk1"/>
              </a:solidFill>
              <a:latin typeface="Century Gothic"/>
              <a:ea typeface="Century Gothic"/>
              <a:cs typeface="Century Gothic"/>
              <a:sym typeface="Century Gothic"/>
            </a:endParaRPr>
          </a:p>
        </p:txBody>
      </p:sp>
      <p:pic>
        <p:nvPicPr>
          <p:cNvPr id="379" name="Google Shape;379;p43"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380" name="Google Shape;380;p43"/>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381" name="Google Shape;381;p43"/>
          <p:cNvSpPr txBox="1"/>
          <p:nvPr/>
        </p:nvSpPr>
        <p:spPr>
          <a:xfrm>
            <a:off x="411800" y="5488325"/>
            <a:ext cx="11418600" cy="7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https://www.thedailybeast.com/neera-tanden-mean-tweeted-gop-lawmakersuntil-she-needed-their-votes</a:t>
            </a:r>
            <a:endParaRPr>
              <a:latin typeface="Century Gothic"/>
              <a:ea typeface="Century Gothic"/>
              <a:cs typeface="Century Gothic"/>
              <a:sym typeface="Century Gothic"/>
            </a:endParaRPr>
          </a:p>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https://www.theguardian.com/us-news/2020/dec/01/neera-tanden-deletes-tweets-office-of-management-and-budget-nominee</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85"/>
        <p:cNvGrpSpPr/>
        <p:nvPr/>
      </p:nvGrpSpPr>
      <p:grpSpPr>
        <a:xfrm>
          <a:off x="0" y="0"/>
          <a:ext cx="0" cy="0"/>
          <a:chOff x="0" y="0"/>
          <a:chExt cx="0" cy="0"/>
        </a:xfrm>
      </p:grpSpPr>
      <p:sp>
        <p:nvSpPr>
          <p:cNvPr id="386" name="Google Shape;386;p44"/>
          <p:cNvSpPr txBox="1">
            <a:spLocks noGrp="1"/>
          </p:cNvSpPr>
          <p:nvPr>
            <p:ph type="title"/>
          </p:nvPr>
        </p:nvSpPr>
        <p:spPr>
          <a:xfrm>
            <a:off x="439615" y="36512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Neera Tanden’s Twitter account is well archived</a:t>
            </a:r>
            <a:endParaRPr/>
          </a:p>
        </p:txBody>
      </p:sp>
      <p:sp>
        <p:nvSpPr>
          <p:cNvPr id="387" name="Google Shape;387;p44"/>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6</a:t>
            </a:fld>
            <a:endParaRPr sz="1200" b="0" i="0" u="none" strike="noStrike" cap="none">
              <a:solidFill>
                <a:schemeClr val="dk1"/>
              </a:solidFill>
              <a:latin typeface="Century Gothic"/>
              <a:ea typeface="Century Gothic"/>
              <a:cs typeface="Century Gothic"/>
              <a:sym typeface="Century Gothic"/>
            </a:endParaRPr>
          </a:p>
        </p:txBody>
      </p:sp>
      <p:pic>
        <p:nvPicPr>
          <p:cNvPr id="388" name="Google Shape;388;p44"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389" name="Google Shape;389;p44"/>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390" name="Google Shape;390;p44"/>
          <p:cNvPicPr preferRelativeResize="0"/>
          <p:nvPr/>
        </p:nvPicPr>
        <p:blipFill rotWithShape="1">
          <a:blip r:embed="rId4">
            <a:alphaModFix/>
          </a:blip>
          <a:srcRect l="8700" t="17375"/>
          <a:stretch/>
        </p:blipFill>
        <p:spPr>
          <a:xfrm>
            <a:off x="8264325" y="1237579"/>
            <a:ext cx="3360426" cy="2847500"/>
          </a:xfrm>
          <a:prstGeom prst="rect">
            <a:avLst/>
          </a:prstGeom>
          <a:noFill/>
          <a:ln>
            <a:noFill/>
          </a:ln>
        </p:spPr>
      </p:pic>
      <p:pic>
        <p:nvPicPr>
          <p:cNvPr id="391" name="Google Shape;391;p44"/>
          <p:cNvPicPr preferRelativeResize="0"/>
          <p:nvPr/>
        </p:nvPicPr>
        <p:blipFill>
          <a:blip r:embed="rId5">
            <a:alphaModFix/>
          </a:blip>
          <a:stretch>
            <a:fillRect/>
          </a:stretch>
        </p:blipFill>
        <p:spPr>
          <a:xfrm>
            <a:off x="5074512" y="1907875"/>
            <a:ext cx="3143774" cy="2682624"/>
          </a:xfrm>
          <a:prstGeom prst="rect">
            <a:avLst/>
          </a:prstGeom>
          <a:noFill/>
          <a:ln>
            <a:noFill/>
          </a:ln>
        </p:spPr>
      </p:pic>
      <p:sp>
        <p:nvSpPr>
          <p:cNvPr id="392" name="Google Shape;392;p44"/>
          <p:cNvSpPr txBox="1"/>
          <p:nvPr/>
        </p:nvSpPr>
        <p:spPr>
          <a:xfrm>
            <a:off x="5074525" y="4590500"/>
            <a:ext cx="3360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https://archive.is/https://twitter.com/neeratanden</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393" name="Google Shape;393;p44"/>
          <p:cNvSpPr txBox="1"/>
          <p:nvPr/>
        </p:nvSpPr>
        <p:spPr>
          <a:xfrm>
            <a:off x="8218275" y="4085075"/>
            <a:ext cx="38748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7"/>
              </a:rPr>
              <a:t>http://web.archive.org/web/*/https://twitter.com/</a:t>
            </a:r>
            <a:r>
              <a:rPr lang="en-US" u="sng">
                <a:solidFill>
                  <a:schemeClr val="hlink"/>
                </a:solidFill>
                <a:latin typeface="Century Gothic"/>
                <a:ea typeface="Century Gothic"/>
                <a:cs typeface="Century Gothic"/>
                <a:sym typeface="Century Gothic"/>
                <a:hlinkClick r:id="rId7"/>
              </a:rPr>
              <a:t>neeratanden</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394" name="Google Shape;394;p44"/>
          <p:cNvSpPr txBox="1"/>
          <p:nvPr/>
        </p:nvSpPr>
        <p:spPr>
          <a:xfrm>
            <a:off x="196650" y="1561400"/>
            <a:ext cx="4655700" cy="3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latin typeface="Courier New"/>
                <a:ea typeface="Courier New"/>
                <a:cs typeface="Courier New"/>
                <a:sym typeface="Courier New"/>
              </a:rPr>
              <a:t>&gt; curl -s http://memgator.cs.odu.edu/timemap/link/https://twitter.com/neeratanden | grep datetime | awk '{print $1}' | awk -v FS=/ '{print $3}'| sort | uniq -c |sort -nr</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entury Gothic"/>
              <a:ea typeface="Century Gothic"/>
              <a:cs typeface="Century Gothic"/>
              <a:sym typeface="Century Gothic"/>
            </a:endParaRPr>
          </a:p>
          <a:p>
            <a:pPr marL="0" lvl="0" indent="0" algn="l" rtl="0">
              <a:spcBef>
                <a:spcPts val="0"/>
              </a:spcBef>
              <a:spcAft>
                <a:spcPts val="0"/>
              </a:spcAft>
              <a:buNone/>
            </a:pPr>
            <a:r>
              <a:rPr lang="en-US" sz="1500">
                <a:latin typeface="Century Gothic"/>
                <a:ea typeface="Century Gothic"/>
                <a:cs typeface="Century Gothic"/>
                <a:sym typeface="Century Gothic"/>
              </a:rPr>
              <a:t>         </a:t>
            </a:r>
            <a:r>
              <a:rPr lang="en-US" sz="1500">
                <a:latin typeface="Courier New"/>
                <a:ea typeface="Courier New"/>
                <a:cs typeface="Courier New"/>
                <a:sym typeface="Courier New"/>
              </a:rPr>
              <a:t>489 web.archive.org</a:t>
            </a:r>
            <a:endParaRPr sz="1500">
              <a:latin typeface="Courier New"/>
              <a:ea typeface="Courier New"/>
              <a:cs typeface="Courier New"/>
              <a:sym typeface="Courier New"/>
            </a:endParaRPr>
          </a:p>
          <a:p>
            <a:pPr marL="0" lvl="0" indent="0" algn="l" rtl="0">
              <a:spcBef>
                <a:spcPts val="0"/>
              </a:spcBef>
              <a:spcAft>
                <a:spcPts val="0"/>
              </a:spcAft>
              <a:buNone/>
            </a:pPr>
            <a:r>
              <a:rPr lang="en-US" sz="1500">
                <a:latin typeface="Courier New"/>
                <a:ea typeface="Courier New"/>
                <a:cs typeface="Courier New"/>
                <a:sym typeface="Courier New"/>
              </a:rPr>
              <a:t>    248 wayback.archive-it.org</a:t>
            </a:r>
            <a:endParaRPr sz="1500">
              <a:latin typeface="Courier New"/>
              <a:ea typeface="Courier New"/>
              <a:cs typeface="Courier New"/>
              <a:sym typeface="Courier New"/>
            </a:endParaRPr>
          </a:p>
          <a:p>
            <a:pPr marL="0" lvl="0" indent="0" algn="l" rtl="0">
              <a:spcBef>
                <a:spcPts val="0"/>
              </a:spcBef>
              <a:spcAft>
                <a:spcPts val="0"/>
              </a:spcAft>
              <a:buNone/>
            </a:pPr>
            <a:r>
              <a:rPr lang="en-US" sz="1500">
                <a:latin typeface="Courier New"/>
                <a:ea typeface="Courier New"/>
                <a:cs typeface="Courier New"/>
                <a:sym typeface="Courier New"/>
              </a:rPr>
              <a:t>     90 archive.md</a:t>
            </a:r>
            <a:endParaRPr sz="1500">
              <a:latin typeface="Courier New"/>
              <a:ea typeface="Courier New"/>
              <a:cs typeface="Courier New"/>
              <a:sym typeface="Courier New"/>
            </a:endParaRPr>
          </a:p>
          <a:p>
            <a:pPr marL="0" lvl="0" indent="0" algn="l" rtl="0">
              <a:spcBef>
                <a:spcPts val="0"/>
              </a:spcBef>
              <a:spcAft>
                <a:spcPts val="0"/>
              </a:spcAft>
              <a:buNone/>
            </a:pPr>
            <a:r>
              <a:rPr lang="en-US" sz="1500">
                <a:latin typeface="Courier New"/>
                <a:ea typeface="Courier New"/>
                <a:cs typeface="Courier New"/>
                <a:sym typeface="Courier New"/>
              </a:rPr>
              <a:t>     19 www.webarchive.org.uk</a:t>
            </a:r>
            <a:endParaRPr sz="1500">
              <a:latin typeface="Courier New"/>
              <a:ea typeface="Courier New"/>
              <a:cs typeface="Courier New"/>
              <a:sym typeface="Courier New"/>
            </a:endParaRPr>
          </a:p>
          <a:p>
            <a:pPr marL="0" lvl="0" indent="0" algn="l" rtl="0">
              <a:spcBef>
                <a:spcPts val="0"/>
              </a:spcBef>
              <a:spcAft>
                <a:spcPts val="0"/>
              </a:spcAft>
              <a:buNone/>
            </a:pPr>
            <a:r>
              <a:rPr lang="en-US" sz="1500">
                <a:latin typeface="Courier New"/>
                <a:ea typeface="Courier New"/>
                <a:cs typeface="Courier New"/>
                <a:sym typeface="Courier New"/>
              </a:rPr>
              <a:t>     12 webarchive.loc.gov</a:t>
            </a:r>
            <a:endParaRPr sz="1500">
              <a:latin typeface="Courier New"/>
              <a:ea typeface="Courier New"/>
              <a:cs typeface="Courier New"/>
              <a:sym typeface="Courier New"/>
            </a:endParaRPr>
          </a:p>
          <a:p>
            <a:pPr marL="0" lvl="0" indent="0" algn="l" rtl="0">
              <a:spcBef>
                <a:spcPts val="0"/>
              </a:spcBef>
              <a:spcAft>
                <a:spcPts val="0"/>
              </a:spcAft>
              <a:buNone/>
            </a:pPr>
            <a:r>
              <a:rPr lang="en-US" sz="1500">
                <a:latin typeface="Courier New"/>
                <a:ea typeface="Courier New"/>
                <a:cs typeface="Courier New"/>
                <a:sym typeface="Courier New"/>
              </a:rPr>
              <a:t>      1 swap.stanford.edu</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98"/>
        <p:cNvGrpSpPr/>
        <p:nvPr/>
      </p:nvGrpSpPr>
      <p:grpSpPr>
        <a:xfrm>
          <a:off x="0" y="0"/>
          <a:ext cx="0" cy="0"/>
          <a:chOff x="0" y="0"/>
          <a:chExt cx="0" cy="0"/>
        </a:xfrm>
      </p:grpSpPr>
      <p:sp>
        <p:nvSpPr>
          <p:cNvPr id="399" name="Google Shape;399;p45"/>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7</a:t>
            </a:fld>
            <a:endParaRPr sz="1200" b="0" i="0" u="none" strike="noStrike" cap="none">
              <a:solidFill>
                <a:schemeClr val="dk1"/>
              </a:solidFill>
              <a:latin typeface="Century Gothic"/>
              <a:ea typeface="Century Gothic"/>
              <a:cs typeface="Century Gothic"/>
              <a:sym typeface="Century Gothic"/>
            </a:endParaRPr>
          </a:p>
        </p:txBody>
      </p:sp>
      <p:pic>
        <p:nvPicPr>
          <p:cNvPr id="400" name="Google Shape;400;p45"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401" name="Google Shape;401;p45"/>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02" name="Google Shape;402;p45"/>
          <p:cNvSpPr txBox="1">
            <a:spLocks noGrp="1"/>
          </p:cNvSpPr>
          <p:nvPr>
            <p:ph type="title"/>
          </p:nvPr>
        </p:nvSpPr>
        <p:spPr>
          <a:xfrm>
            <a:off x="385250" y="2521500"/>
            <a:ext cx="11418600" cy="1232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Inflammatory tweets now deleted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06"/>
        <p:cNvGrpSpPr/>
        <p:nvPr/>
      </p:nvGrpSpPr>
      <p:grpSpPr>
        <a:xfrm>
          <a:off x="0" y="0"/>
          <a:ext cx="0" cy="0"/>
          <a:chOff x="0" y="0"/>
          <a:chExt cx="0" cy="0"/>
        </a:xfrm>
      </p:grpSpPr>
      <p:sp>
        <p:nvSpPr>
          <p:cNvPr id="407" name="Google Shape;407;p46"/>
          <p:cNvSpPr txBox="1">
            <a:spLocks noGrp="1"/>
          </p:cNvSpPr>
          <p:nvPr>
            <p:ph type="body" idx="1"/>
          </p:nvPr>
        </p:nvSpPr>
        <p:spPr>
          <a:xfrm>
            <a:off x="439615" y="1468315"/>
            <a:ext cx="11309700" cy="4708500"/>
          </a:xfrm>
          <a:prstGeom prst="rect">
            <a:avLst/>
          </a:prstGeom>
          <a:noFill/>
          <a:ln>
            <a:noFill/>
          </a:ln>
        </p:spPr>
        <p:txBody>
          <a:bodyPr spcFirstLastPara="1" wrap="square" lIns="91425" tIns="45700" rIns="91425" bIns="45700" anchor="t" anchorCtr="0">
            <a:noAutofit/>
          </a:bodyPr>
          <a:lstStyle/>
          <a:p>
            <a:pPr marL="342900" marR="0" lvl="0" indent="0" algn="l" rtl="0">
              <a:lnSpc>
                <a:spcPct val="90000"/>
              </a:lnSpc>
              <a:spcBef>
                <a:spcPts val="500"/>
              </a:spcBef>
              <a:spcAft>
                <a:spcPts val="0"/>
              </a:spcAft>
              <a:buNone/>
            </a:pPr>
            <a:endParaRPr/>
          </a:p>
        </p:txBody>
      </p:sp>
      <p:sp>
        <p:nvSpPr>
          <p:cNvPr id="408" name="Google Shape;408;p46"/>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8</a:t>
            </a:fld>
            <a:endParaRPr sz="1200" b="0" i="0" u="none" strike="noStrike" cap="none">
              <a:solidFill>
                <a:schemeClr val="dk1"/>
              </a:solidFill>
              <a:latin typeface="Century Gothic"/>
              <a:ea typeface="Century Gothic"/>
              <a:cs typeface="Century Gothic"/>
              <a:sym typeface="Century Gothic"/>
            </a:endParaRPr>
          </a:p>
        </p:txBody>
      </p:sp>
      <p:pic>
        <p:nvPicPr>
          <p:cNvPr id="409" name="Google Shape;409;p46"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410" name="Google Shape;410;p46"/>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411" name="Google Shape;411;p46"/>
          <p:cNvPicPr preferRelativeResize="0"/>
          <p:nvPr/>
        </p:nvPicPr>
        <p:blipFill>
          <a:blip r:embed="rId4">
            <a:alphaModFix/>
          </a:blip>
          <a:stretch>
            <a:fillRect/>
          </a:stretch>
        </p:blipFill>
        <p:spPr>
          <a:xfrm>
            <a:off x="7032100" y="2717175"/>
            <a:ext cx="4026674" cy="2427875"/>
          </a:xfrm>
          <a:prstGeom prst="rect">
            <a:avLst/>
          </a:prstGeom>
          <a:noFill/>
          <a:ln>
            <a:noFill/>
          </a:ln>
        </p:spPr>
      </p:pic>
      <p:sp>
        <p:nvSpPr>
          <p:cNvPr id="412" name="Google Shape;412;p46"/>
          <p:cNvSpPr txBox="1"/>
          <p:nvPr/>
        </p:nvSpPr>
        <p:spPr>
          <a:xfrm>
            <a:off x="8281375" y="2717175"/>
            <a:ext cx="1318200" cy="2400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13" name="Google Shape;413;p46"/>
          <p:cNvSpPr txBox="1"/>
          <p:nvPr/>
        </p:nvSpPr>
        <p:spPr>
          <a:xfrm>
            <a:off x="278225" y="4702825"/>
            <a:ext cx="5962800" cy="6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https://web.archive.org/web/20200218100156if_/https://twitter.com/neeratanden/status/1139526680211599361</a:t>
            </a:r>
            <a:endParaRPr>
              <a:latin typeface="Century Gothic"/>
              <a:ea typeface="Century Gothic"/>
              <a:cs typeface="Century Gothic"/>
              <a:sym typeface="Century Gothic"/>
            </a:endParaRPr>
          </a:p>
          <a:p>
            <a:pPr marL="0" lvl="0" indent="0" algn="l" rtl="0">
              <a:spcBef>
                <a:spcPts val="0"/>
              </a:spcBef>
              <a:spcAft>
                <a:spcPts val="0"/>
              </a:spcAft>
              <a:buNone/>
            </a:pPr>
            <a:r>
              <a:rPr lang="en-US">
                <a:latin typeface="Century Gothic"/>
                <a:ea typeface="Century Gothic"/>
                <a:cs typeface="Century Gothic"/>
                <a:sym typeface="Century Gothic"/>
              </a:rPr>
              <a:t>Memento shared by Daily Beast</a:t>
            </a:r>
            <a:endParaRPr>
              <a:latin typeface="Century Gothic"/>
              <a:ea typeface="Century Gothic"/>
              <a:cs typeface="Century Gothic"/>
              <a:sym typeface="Century Gothic"/>
            </a:endParaRPr>
          </a:p>
        </p:txBody>
      </p:sp>
      <p:sp>
        <p:nvSpPr>
          <p:cNvPr id="414" name="Google Shape;414;p46"/>
          <p:cNvSpPr txBox="1"/>
          <p:nvPr/>
        </p:nvSpPr>
        <p:spPr>
          <a:xfrm>
            <a:off x="6669725" y="5127550"/>
            <a:ext cx="5079600" cy="9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https://twitter.com/neeratanden/status/1139526680211599361</a:t>
            </a:r>
            <a:endParaRPr>
              <a:latin typeface="Century Gothic"/>
              <a:ea typeface="Century Gothic"/>
              <a:cs typeface="Century Gothic"/>
              <a:sym typeface="Century Gothic"/>
            </a:endParaRPr>
          </a:p>
          <a:p>
            <a:pPr marL="0" lvl="0" indent="0" algn="l" rtl="0">
              <a:spcBef>
                <a:spcPts val="0"/>
              </a:spcBef>
              <a:spcAft>
                <a:spcPts val="0"/>
              </a:spcAft>
              <a:buNone/>
            </a:pPr>
            <a:r>
              <a:rPr lang="en-US">
                <a:latin typeface="Century Gothic"/>
                <a:ea typeface="Century Gothic"/>
                <a:cs typeface="Century Gothic"/>
                <a:sym typeface="Century Gothic"/>
              </a:rPr>
              <a:t>Not available on Twitter</a:t>
            </a:r>
            <a:endParaRPr>
              <a:latin typeface="Century Gothic"/>
              <a:ea typeface="Century Gothic"/>
              <a:cs typeface="Century Gothic"/>
              <a:sym typeface="Century Gothic"/>
            </a:endParaRPr>
          </a:p>
        </p:txBody>
      </p:sp>
      <p:sp>
        <p:nvSpPr>
          <p:cNvPr id="415" name="Google Shape;415;p46"/>
          <p:cNvSpPr txBox="1"/>
          <p:nvPr/>
        </p:nvSpPr>
        <p:spPr>
          <a:xfrm>
            <a:off x="411800" y="5864775"/>
            <a:ext cx="112815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https://www.thedailybeast.com/neera-tanden-mean-tweeted-gop-lawmakersuntil-she-needed-their-votes?ref=home</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16" name="Google Shape;416;p46"/>
          <p:cNvSpPr txBox="1">
            <a:spLocks noGrp="1"/>
          </p:cNvSpPr>
          <p:nvPr>
            <p:ph type="title"/>
          </p:nvPr>
        </p:nvSpPr>
        <p:spPr>
          <a:xfrm>
            <a:off x="439615" y="36512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Neera Tanden targets seven Republican senators</a:t>
            </a:r>
            <a:endParaRPr/>
          </a:p>
        </p:txBody>
      </p:sp>
      <p:pic>
        <p:nvPicPr>
          <p:cNvPr id="417" name="Google Shape;417;p46"/>
          <p:cNvPicPr preferRelativeResize="0"/>
          <p:nvPr/>
        </p:nvPicPr>
        <p:blipFill>
          <a:blip r:embed="rId8">
            <a:alphaModFix/>
          </a:blip>
          <a:stretch>
            <a:fillRect/>
          </a:stretch>
        </p:blipFill>
        <p:spPr>
          <a:xfrm>
            <a:off x="0" y="1703599"/>
            <a:ext cx="6441022" cy="2860474"/>
          </a:xfrm>
          <a:prstGeom prst="rect">
            <a:avLst/>
          </a:prstGeom>
          <a:noFill/>
          <a:ln>
            <a:noFill/>
          </a:ln>
        </p:spPr>
      </p:pic>
      <p:sp>
        <p:nvSpPr>
          <p:cNvPr id="418" name="Google Shape;418;p46"/>
          <p:cNvSpPr txBox="1"/>
          <p:nvPr/>
        </p:nvSpPr>
        <p:spPr>
          <a:xfrm>
            <a:off x="1869125" y="1561375"/>
            <a:ext cx="1028700" cy="3651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19" name="Google Shape;419;p46"/>
          <p:cNvSpPr txBox="1"/>
          <p:nvPr/>
        </p:nvSpPr>
        <p:spPr>
          <a:xfrm>
            <a:off x="6573875" y="1392500"/>
            <a:ext cx="5271300" cy="126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chemeClr val="dk1"/>
                </a:solidFill>
                <a:latin typeface="Century Gothic"/>
                <a:ea typeface="Century Gothic"/>
                <a:cs typeface="Century Gothic"/>
                <a:sym typeface="Century Gothic"/>
              </a:rPr>
              <a:t>Many of the Republicans targeted by  Neera Tanden were projected to lose but managed to win</a:t>
            </a:r>
            <a:endParaRPr sz="21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23"/>
        <p:cNvGrpSpPr/>
        <p:nvPr/>
      </p:nvGrpSpPr>
      <p:grpSpPr>
        <a:xfrm>
          <a:off x="0" y="0"/>
          <a:ext cx="0" cy="0"/>
          <a:chOff x="0" y="0"/>
          <a:chExt cx="0" cy="0"/>
        </a:xfrm>
      </p:grpSpPr>
      <p:sp>
        <p:nvSpPr>
          <p:cNvPr id="424" name="Google Shape;424;p47"/>
          <p:cNvSpPr txBox="1">
            <a:spLocks noGrp="1"/>
          </p:cNvSpPr>
          <p:nvPr>
            <p:ph type="title"/>
          </p:nvPr>
        </p:nvSpPr>
        <p:spPr>
          <a:xfrm>
            <a:off x="337640" y="215126"/>
            <a:ext cx="11309700" cy="97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entury Gothic"/>
              <a:buNone/>
            </a:pPr>
            <a:r>
              <a:rPr lang="en-US">
                <a:solidFill>
                  <a:schemeClr val="dk1"/>
                </a:solidFill>
              </a:rPr>
              <a:t>Susan Collins is a Republican senator</a:t>
            </a:r>
            <a:endParaRPr/>
          </a:p>
        </p:txBody>
      </p:sp>
      <p:sp>
        <p:nvSpPr>
          <p:cNvPr id="425" name="Google Shape;425;p47"/>
          <p:cNvSpPr txBox="1">
            <a:spLocks noGrp="1"/>
          </p:cNvSpPr>
          <p:nvPr>
            <p:ph type="sldNum" idx="12"/>
          </p:nvPr>
        </p:nvSpPr>
        <p:spPr>
          <a:xfrm>
            <a:off x="9006254"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9</a:t>
            </a:fld>
            <a:endParaRPr sz="1200" b="0" i="0" u="none" strike="noStrike" cap="none">
              <a:solidFill>
                <a:schemeClr val="dk1"/>
              </a:solidFill>
              <a:latin typeface="Century Gothic"/>
              <a:ea typeface="Century Gothic"/>
              <a:cs typeface="Century Gothic"/>
              <a:sym typeface="Century Gothic"/>
            </a:endParaRPr>
          </a:p>
        </p:txBody>
      </p:sp>
      <p:pic>
        <p:nvPicPr>
          <p:cNvPr id="426" name="Google Shape;426;p47" descr="CrownBIG.jpg"/>
          <p:cNvPicPr preferRelativeResize="0"/>
          <p:nvPr/>
        </p:nvPicPr>
        <p:blipFill rotWithShape="1">
          <a:blip r:embed="rId3">
            <a:alphaModFix/>
          </a:blip>
          <a:srcRect/>
          <a:stretch/>
        </p:blipFill>
        <p:spPr>
          <a:xfrm>
            <a:off x="11351954" y="215128"/>
            <a:ext cx="584998" cy="467717"/>
          </a:xfrm>
          <a:prstGeom prst="rect">
            <a:avLst/>
          </a:prstGeom>
          <a:noFill/>
          <a:ln>
            <a:noFill/>
          </a:ln>
        </p:spPr>
      </p:pic>
      <p:sp>
        <p:nvSpPr>
          <p:cNvPr id="427" name="Google Shape;427;p47"/>
          <p:cNvSpPr txBox="1"/>
          <p:nvPr/>
        </p:nvSpPr>
        <p:spPr>
          <a:xfrm>
            <a:off x="385238" y="6308875"/>
            <a:ext cx="11418600" cy="4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428" name="Google Shape;428;p47"/>
          <p:cNvPicPr preferRelativeResize="0"/>
          <p:nvPr/>
        </p:nvPicPr>
        <p:blipFill>
          <a:blip r:embed="rId4">
            <a:alphaModFix/>
          </a:blip>
          <a:stretch>
            <a:fillRect/>
          </a:stretch>
        </p:blipFill>
        <p:spPr>
          <a:xfrm>
            <a:off x="203825" y="1461150"/>
            <a:ext cx="6126831" cy="2963700"/>
          </a:xfrm>
          <a:prstGeom prst="rect">
            <a:avLst/>
          </a:prstGeom>
          <a:noFill/>
          <a:ln>
            <a:noFill/>
          </a:ln>
        </p:spPr>
      </p:pic>
      <p:pic>
        <p:nvPicPr>
          <p:cNvPr id="429" name="Google Shape;429;p47"/>
          <p:cNvPicPr preferRelativeResize="0"/>
          <p:nvPr/>
        </p:nvPicPr>
        <p:blipFill>
          <a:blip r:embed="rId5">
            <a:alphaModFix/>
          </a:blip>
          <a:stretch>
            <a:fillRect/>
          </a:stretch>
        </p:blipFill>
        <p:spPr>
          <a:xfrm>
            <a:off x="7126449" y="2449563"/>
            <a:ext cx="4913151" cy="2608799"/>
          </a:xfrm>
          <a:prstGeom prst="rect">
            <a:avLst/>
          </a:prstGeom>
          <a:noFill/>
          <a:ln>
            <a:noFill/>
          </a:ln>
        </p:spPr>
      </p:pic>
      <p:sp>
        <p:nvSpPr>
          <p:cNvPr id="430" name="Google Shape;430;p47"/>
          <p:cNvSpPr txBox="1"/>
          <p:nvPr/>
        </p:nvSpPr>
        <p:spPr>
          <a:xfrm>
            <a:off x="257500" y="4596050"/>
            <a:ext cx="6292200" cy="6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https://web.archive.org/web/20200715024801/https://twitter.com/neeratanden/status/1283228280083161090</a:t>
            </a:r>
            <a:endParaRPr>
              <a:latin typeface="Century Gothic"/>
              <a:ea typeface="Century Gothic"/>
              <a:cs typeface="Century Gothic"/>
              <a:sym typeface="Century Gothic"/>
            </a:endParaRPr>
          </a:p>
          <a:p>
            <a:pPr marL="0" lvl="0" indent="0" algn="l" rtl="0">
              <a:spcBef>
                <a:spcPts val="0"/>
              </a:spcBef>
              <a:spcAft>
                <a:spcPts val="0"/>
              </a:spcAft>
              <a:buNone/>
            </a:pPr>
            <a:r>
              <a:rPr lang="en-US">
                <a:latin typeface="Century Gothic"/>
                <a:ea typeface="Century Gothic"/>
                <a:cs typeface="Century Gothic"/>
                <a:sym typeface="Century Gothic"/>
              </a:rPr>
              <a:t>Memento shared by Daily Beast</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31" name="Google Shape;431;p47"/>
          <p:cNvSpPr txBox="1"/>
          <p:nvPr/>
        </p:nvSpPr>
        <p:spPr>
          <a:xfrm>
            <a:off x="7053275" y="5065525"/>
            <a:ext cx="5059500" cy="6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https://twitter.com/neeratanden/status/1283228280083161090</a:t>
            </a:r>
            <a:endParaRPr>
              <a:latin typeface="Century Gothic"/>
              <a:ea typeface="Century Gothic"/>
              <a:cs typeface="Century Gothic"/>
              <a:sym typeface="Century Gothic"/>
            </a:endParaRPr>
          </a:p>
          <a:p>
            <a:pPr marL="0" lvl="0" indent="0" algn="l" rtl="0">
              <a:spcBef>
                <a:spcPts val="0"/>
              </a:spcBef>
              <a:spcAft>
                <a:spcPts val="0"/>
              </a:spcAft>
              <a:buNone/>
            </a:pPr>
            <a:r>
              <a:rPr lang="en-US">
                <a:latin typeface="Century Gothic"/>
                <a:ea typeface="Century Gothic"/>
                <a:cs typeface="Century Gothic"/>
                <a:sym typeface="Century Gothic"/>
              </a:rPr>
              <a:t>Not available on Twitter</a:t>
            </a:r>
            <a:endParaRPr>
              <a:latin typeface="Century Gothic"/>
              <a:ea typeface="Century Gothic"/>
              <a:cs typeface="Century Gothic"/>
              <a:sym typeface="Century Gothic"/>
            </a:endParaRPr>
          </a:p>
        </p:txBody>
      </p:sp>
      <p:sp>
        <p:nvSpPr>
          <p:cNvPr id="432" name="Google Shape;432;p47"/>
          <p:cNvSpPr txBox="1"/>
          <p:nvPr/>
        </p:nvSpPr>
        <p:spPr>
          <a:xfrm>
            <a:off x="394650" y="5761900"/>
            <a:ext cx="111957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8"/>
              </a:rPr>
              <a:t>https://www.thedailybeast.com/neera-tanden-mean-tweeted-gop-lawmakersuntil-she-needed-their-votes?ref=home</a:t>
            </a:r>
            <a:endParaRPr>
              <a:latin typeface="Century Gothic"/>
              <a:ea typeface="Century Gothic"/>
              <a:cs typeface="Century Gothic"/>
              <a:sym typeface="Century Gothic"/>
            </a:endParaRPr>
          </a:p>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9"/>
              </a:rPr>
              <a:t>https://www.vox.com/2020/11/4/21533494/senate-2020-results-maine-susan-collins-winner</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33" name="Google Shape;433;p47"/>
          <p:cNvSpPr txBox="1"/>
          <p:nvPr/>
        </p:nvSpPr>
        <p:spPr>
          <a:xfrm>
            <a:off x="1972000" y="1389875"/>
            <a:ext cx="1011600" cy="2571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34" name="Google Shape;434;p47"/>
          <p:cNvSpPr txBox="1"/>
          <p:nvPr/>
        </p:nvSpPr>
        <p:spPr>
          <a:xfrm>
            <a:off x="8898500" y="2449575"/>
            <a:ext cx="1262400" cy="2571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35" name="Google Shape;435;p47"/>
          <p:cNvSpPr txBox="1"/>
          <p:nvPr/>
        </p:nvSpPr>
        <p:spPr>
          <a:xfrm>
            <a:off x="3357550" y="4133250"/>
            <a:ext cx="668700" cy="2916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36" name="Google Shape;436;p47"/>
          <p:cNvSpPr txBox="1"/>
          <p:nvPr/>
        </p:nvSpPr>
        <p:spPr>
          <a:xfrm>
            <a:off x="6549700" y="931863"/>
            <a:ext cx="5547600" cy="126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latin typeface="Century Gothic"/>
                <a:ea typeface="Century Gothic"/>
                <a:cs typeface="Century Gothic"/>
                <a:sym typeface="Century Gothic"/>
              </a:rPr>
              <a:t>Susan Collins was up for reelection against Sara Gideon. Susan Collins was expected to lose.</a:t>
            </a:r>
            <a:endParaRPr sz="2100">
              <a:latin typeface="Century Gothic"/>
              <a:ea typeface="Century Gothic"/>
              <a:cs typeface="Century Gothic"/>
              <a:sym typeface="Century Gothic"/>
            </a:endParaRPr>
          </a:p>
          <a:p>
            <a:pPr marL="0" lvl="0" indent="0" algn="l" rtl="0">
              <a:spcBef>
                <a:spcPts val="0"/>
              </a:spcBef>
              <a:spcAft>
                <a:spcPts val="0"/>
              </a:spcAft>
              <a:buNone/>
            </a:pPr>
            <a:r>
              <a:rPr lang="en-US" sz="2100">
                <a:latin typeface="Century Gothic"/>
                <a:ea typeface="Century Gothic"/>
                <a:cs typeface="Century Gothic"/>
                <a:sym typeface="Century Gothic"/>
              </a:rPr>
              <a:t>However, Susan Collins won the election</a:t>
            </a:r>
            <a:endParaRPr sz="21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ODU Grid Theme">
  <a:themeElements>
    <a:clrScheme name="Custom 1">
      <a:dk1>
        <a:srgbClr val="043657"/>
      </a:dk1>
      <a:lt1>
        <a:srgbClr val="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1714</Words>
  <Application>Microsoft Office PowerPoint</Application>
  <PresentationFormat>Widescreen</PresentationFormat>
  <Paragraphs>175</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Calibri</vt:lpstr>
      <vt:lpstr>Noto Sans Symbols</vt:lpstr>
      <vt:lpstr>Roboto Mono</vt:lpstr>
      <vt:lpstr>Roboto</vt:lpstr>
      <vt:lpstr>Courier New</vt:lpstr>
      <vt:lpstr>Century Gothic</vt:lpstr>
      <vt:lpstr>Arial</vt:lpstr>
      <vt:lpstr>ODU Grid Theme</vt:lpstr>
      <vt:lpstr>Neera Tanden deletes tweets that criticized U.S. senators</vt:lpstr>
      <vt:lpstr>PowerPoint Presentation</vt:lpstr>
      <vt:lpstr>Articles on which the presentation is based</vt:lpstr>
      <vt:lpstr>Who is Neera Tanden?</vt:lpstr>
      <vt:lpstr>Neera Tanden deleted at least a 1000 tweets</vt:lpstr>
      <vt:lpstr>Neera Tanden’s Twitter account is well archived</vt:lpstr>
      <vt:lpstr>Inflammatory tweets now deleted</vt:lpstr>
      <vt:lpstr>Neera Tanden targets seven Republican senators</vt:lpstr>
      <vt:lpstr>Susan Collins is a Republican senator</vt:lpstr>
      <vt:lpstr>Neera Tanden has deleted tweets in support of MJ Hegar (Democrat)</vt:lpstr>
      <vt:lpstr>Deleted tweet targeted U.S. senator Bernie Sanders</vt:lpstr>
      <vt:lpstr>Tweets active, archived, and deleted for Neera Tanden’s account</vt:lpstr>
      <vt:lpstr>Sentiment analysis of Neera Tanden’s 2170 deleted tweets</vt:lpstr>
      <vt:lpstr>Analysis of the deleted tweets </vt:lpstr>
      <vt:lpstr>Deleted tweets with negative sentiment</vt:lpstr>
      <vt:lpstr>Deleted tweets with positive sentiment</vt:lpstr>
      <vt:lpstr>Deleted tweets with neutral sentiment</vt:lpstr>
      <vt:lpstr>Sentiment analysis is not 100% accurate</vt:lpstr>
      <vt:lpstr>Percentage of tweets that fall into the three different categories</vt:lpstr>
      <vt:lpstr>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Neera Tanden deletes tweets that criticized U.S. senators</dc:title>
  <cp:lastModifiedBy>Kaur, Harveen</cp:lastModifiedBy>
  <cp:revision>1</cp:revision>
  <dcterms:modified xsi:type="dcterms:W3CDTF">2021-03-11T22:26:16Z</dcterms:modified>
</cp:coreProperties>
</file>